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5" r:id="rId2"/>
    <p:sldId id="340" r:id="rId3"/>
    <p:sldId id="333" r:id="rId4"/>
    <p:sldId id="342" r:id="rId5"/>
    <p:sldId id="335" r:id="rId6"/>
    <p:sldId id="343" r:id="rId7"/>
    <p:sldId id="336" r:id="rId8"/>
    <p:sldId id="344" r:id="rId9"/>
    <p:sldId id="337" r:id="rId10"/>
    <p:sldId id="339" r:id="rId11"/>
    <p:sldId id="33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colfp01\projects\COLUMBUS\144491-MORPC%20Climate%20Change%20Study\Water%20Inventory\USGS%20Files\Climate%20Data\MORPC_Allgraphs_05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colfp01\projects\COLUMBUS\144491-MORPC%20Climate%20Change%20Study\Water%20Inventory\USGS%20Files\Climate%20Data\MORPC_Allgraphs_05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51864345015858E-2"/>
          <c:y val="3.2535343980857064E-2"/>
          <c:w val="0.72120881502268874"/>
          <c:h val="0.84423666623698901"/>
        </c:manualLayout>
      </c:layout>
      <c:scatterChart>
        <c:scatterStyle val="lineMarker"/>
        <c:varyColors val="0"/>
        <c:ser>
          <c:idx val="0"/>
          <c:order val="0"/>
          <c:tx>
            <c:v>Model 1</c:v>
          </c:tx>
          <c:marker>
            <c:symbol val="none"/>
          </c:marker>
          <c:xVal>
            <c:numRef>
              <c:f>'Model 1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 (2)'!$F$7:$F$95</c:f>
              <c:numCache>
                <c:formatCode>General</c:formatCode>
                <c:ptCount val="89"/>
                <c:pt idx="0">
                  <c:v>55.490074100000001</c:v>
                </c:pt>
                <c:pt idx="1">
                  <c:v>53.280684899999997</c:v>
                </c:pt>
                <c:pt idx="2">
                  <c:v>53.859643399999946</c:v>
                </c:pt>
                <c:pt idx="3">
                  <c:v>55.9132958</c:v>
                </c:pt>
                <c:pt idx="4">
                  <c:v>55.096391600000011</c:v>
                </c:pt>
                <c:pt idx="5">
                  <c:v>56.770046499999999</c:v>
                </c:pt>
                <c:pt idx="6">
                  <c:v>54.535112600000055</c:v>
                </c:pt>
                <c:pt idx="7">
                  <c:v>53.896654399999996</c:v>
                </c:pt>
                <c:pt idx="8">
                  <c:v>52.313591499999944</c:v>
                </c:pt>
                <c:pt idx="9">
                  <c:v>53.882328400000006</c:v>
                </c:pt>
                <c:pt idx="10">
                  <c:v>55.396917900000012</c:v>
                </c:pt>
                <c:pt idx="11">
                  <c:v>53.496906900000013</c:v>
                </c:pt>
                <c:pt idx="12">
                  <c:v>53.047153400000006</c:v>
                </c:pt>
                <c:pt idx="13">
                  <c:v>56.501304000000005</c:v>
                </c:pt>
                <c:pt idx="14">
                  <c:v>56.471221899999996</c:v>
                </c:pt>
                <c:pt idx="15">
                  <c:v>53.587473899999999</c:v>
                </c:pt>
                <c:pt idx="16">
                  <c:v>53.533005700000011</c:v>
                </c:pt>
                <c:pt idx="17">
                  <c:v>55.108055000000036</c:v>
                </c:pt>
                <c:pt idx="18">
                  <c:v>53.772010900000055</c:v>
                </c:pt>
                <c:pt idx="19">
                  <c:v>54.831544899999997</c:v>
                </c:pt>
                <c:pt idx="20">
                  <c:v>56.638942800000045</c:v>
                </c:pt>
                <c:pt idx="21">
                  <c:v>54.979095900000011</c:v>
                </c:pt>
                <c:pt idx="22">
                  <c:v>55.194775500000013</c:v>
                </c:pt>
                <c:pt idx="23">
                  <c:v>55.407668099999995</c:v>
                </c:pt>
                <c:pt idx="24">
                  <c:v>54.256901000000006</c:v>
                </c:pt>
                <c:pt idx="25">
                  <c:v>54.712178400000013</c:v>
                </c:pt>
                <c:pt idx="26">
                  <c:v>57.355909399999994</c:v>
                </c:pt>
                <c:pt idx="27">
                  <c:v>56.736019000000013</c:v>
                </c:pt>
                <c:pt idx="28">
                  <c:v>55.382048999999995</c:v>
                </c:pt>
                <c:pt idx="29">
                  <c:v>56.275391900000045</c:v>
                </c:pt>
                <c:pt idx="30">
                  <c:v>56.282246600000001</c:v>
                </c:pt>
                <c:pt idx="31">
                  <c:v>57.264060400000005</c:v>
                </c:pt>
                <c:pt idx="32">
                  <c:v>57.034523200000002</c:v>
                </c:pt>
                <c:pt idx="33">
                  <c:v>54.712646800000002</c:v>
                </c:pt>
                <c:pt idx="34">
                  <c:v>56.874496099999945</c:v>
                </c:pt>
                <c:pt idx="35">
                  <c:v>58.839849199999996</c:v>
                </c:pt>
                <c:pt idx="36">
                  <c:v>59.252714900000036</c:v>
                </c:pt>
                <c:pt idx="37">
                  <c:v>56.652725900000036</c:v>
                </c:pt>
                <c:pt idx="38">
                  <c:v>55.366244099999996</c:v>
                </c:pt>
                <c:pt idx="39">
                  <c:v>54.85469839999999</c:v>
                </c:pt>
                <c:pt idx="40">
                  <c:v>59.561427099999996</c:v>
                </c:pt>
                <c:pt idx="41">
                  <c:v>59.274068700000001</c:v>
                </c:pt>
                <c:pt idx="42">
                  <c:v>55.967370200000012</c:v>
                </c:pt>
                <c:pt idx="43">
                  <c:v>58.805600200000001</c:v>
                </c:pt>
                <c:pt idx="44">
                  <c:v>56.986169599999997</c:v>
                </c:pt>
                <c:pt idx="45">
                  <c:v>58.8147722</c:v>
                </c:pt>
                <c:pt idx="46">
                  <c:v>57.205745000000036</c:v>
                </c:pt>
                <c:pt idx="47">
                  <c:v>57.157860299999996</c:v>
                </c:pt>
                <c:pt idx="48">
                  <c:v>55.680849399999992</c:v>
                </c:pt>
                <c:pt idx="49">
                  <c:v>56.107153600000011</c:v>
                </c:pt>
                <c:pt idx="50">
                  <c:v>58.539471599999999</c:v>
                </c:pt>
                <c:pt idx="51">
                  <c:v>56.706036000000012</c:v>
                </c:pt>
                <c:pt idx="52">
                  <c:v>59.976734300000011</c:v>
                </c:pt>
                <c:pt idx="53">
                  <c:v>57.685975600000013</c:v>
                </c:pt>
                <c:pt idx="54">
                  <c:v>57.045372400000012</c:v>
                </c:pt>
                <c:pt idx="55">
                  <c:v>59.491079200000001</c:v>
                </c:pt>
                <c:pt idx="56">
                  <c:v>59.611851799999997</c:v>
                </c:pt>
                <c:pt idx="57">
                  <c:v>59.225789000000013</c:v>
                </c:pt>
                <c:pt idx="58">
                  <c:v>57.722493200000045</c:v>
                </c:pt>
                <c:pt idx="59">
                  <c:v>57.920517800000013</c:v>
                </c:pt>
                <c:pt idx="60">
                  <c:v>57.461813900000003</c:v>
                </c:pt>
                <c:pt idx="61">
                  <c:v>58.8668002</c:v>
                </c:pt>
                <c:pt idx="62">
                  <c:v>56.904158500000001</c:v>
                </c:pt>
                <c:pt idx="63">
                  <c:v>58.966392000000013</c:v>
                </c:pt>
                <c:pt idx="64">
                  <c:v>59.423912600000037</c:v>
                </c:pt>
                <c:pt idx="65">
                  <c:v>59.219181200000001</c:v>
                </c:pt>
                <c:pt idx="66">
                  <c:v>60.821674199999997</c:v>
                </c:pt>
                <c:pt idx="67">
                  <c:v>59.228378100000072</c:v>
                </c:pt>
                <c:pt idx="68">
                  <c:v>57.346958700000002</c:v>
                </c:pt>
                <c:pt idx="69">
                  <c:v>60.538630500000011</c:v>
                </c:pt>
                <c:pt idx="70">
                  <c:v>59.236170000000037</c:v>
                </c:pt>
                <c:pt idx="71">
                  <c:v>59.5268576</c:v>
                </c:pt>
                <c:pt idx="72">
                  <c:v>57.981865999999975</c:v>
                </c:pt>
                <c:pt idx="73">
                  <c:v>62.493898900000012</c:v>
                </c:pt>
                <c:pt idx="74">
                  <c:v>59.874800199999996</c:v>
                </c:pt>
                <c:pt idx="75">
                  <c:v>60.468849000000006</c:v>
                </c:pt>
                <c:pt idx="76">
                  <c:v>60.649465599999999</c:v>
                </c:pt>
                <c:pt idx="77">
                  <c:v>60.1326684</c:v>
                </c:pt>
                <c:pt idx="78">
                  <c:v>62.008884799999997</c:v>
                </c:pt>
                <c:pt idx="79">
                  <c:v>62.230087699999999</c:v>
                </c:pt>
                <c:pt idx="80">
                  <c:v>60.086139600000003</c:v>
                </c:pt>
                <c:pt idx="81">
                  <c:v>59.4296577</c:v>
                </c:pt>
                <c:pt idx="82">
                  <c:v>59.831353499999999</c:v>
                </c:pt>
                <c:pt idx="83">
                  <c:v>60.386443899999996</c:v>
                </c:pt>
                <c:pt idx="84">
                  <c:v>59.622109700000046</c:v>
                </c:pt>
                <c:pt idx="85">
                  <c:v>57.541482199999997</c:v>
                </c:pt>
                <c:pt idx="86">
                  <c:v>58.530545100000012</c:v>
                </c:pt>
                <c:pt idx="87">
                  <c:v>58.819926100000004</c:v>
                </c:pt>
                <c:pt idx="88">
                  <c:v>62.486354000000006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0F-4E1E-A7B9-4F2E351EB484}"/>
            </c:ext>
          </c:extLst>
        </c:ser>
        <c:ser>
          <c:idx val="1"/>
          <c:order val="1"/>
          <c:tx>
            <c:v>Model 2</c:v>
          </c:tx>
          <c:marker>
            <c:symbol val="none"/>
          </c:marker>
          <c:xVal>
            <c:numRef>
              <c:f>'Model 2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2 (2)'!$F$7:$F$95</c:f>
              <c:numCache>
                <c:formatCode>General</c:formatCode>
                <c:ptCount val="89"/>
                <c:pt idx="0">
                  <c:v>54.484835499999996</c:v>
                </c:pt>
                <c:pt idx="1">
                  <c:v>54.709687599999995</c:v>
                </c:pt>
                <c:pt idx="2">
                  <c:v>52.776290700000011</c:v>
                </c:pt>
                <c:pt idx="3">
                  <c:v>53.583010900000012</c:v>
                </c:pt>
                <c:pt idx="4">
                  <c:v>55.848939600000001</c:v>
                </c:pt>
                <c:pt idx="5">
                  <c:v>55.021827799999997</c:v>
                </c:pt>
                <c:pt idx="6">
                  <c:v>53.0894902</c:v>
                </c:pt>
                <c:pt idx="7">
                  <c:v>55.4790767</c:v>
                </c:pt>
                <c:pt idx="8">
                  <c:v>55.252769700000002</c:v>
                </c:pt>
                <c:pt idx="9">
                  <c:v>55.615704100000002</c:v>
                </c:pt>
                <c:pt idx="10">
                  <c:v>52.947191699999998</c:v>
                </c:pt>
                <c:pt idx="11">
                  <c:v>55.003383700000001</c:v>
                </c:pt>
                <c:pt idx="12">
                  <c:v>54.529761499999999</c:v>
                </c:pt>
                <c:pt idx="13">
                  <c:v>54.584970200000001</c:v>
                </c:pt>
                <c:pt idx="14">
                  <c:v>54.415178100000013</c:v>
                </c:pt>
                <c:pt idx="15">
                  <c:v>55.627539500000012</c:v>
                </c:pt>
                <c:pt idx="16">
                  <c:v>55.592896000000003</c:v>
                </c:pt>
                <c:pt idx="17">
                  <c:v>54.4406739</c:v>
                </c:pt>
                <c:pt idx="18">
                  <c:v>56.975123500000002</c:v>
                </c:pt>
                <c:pt idx="19">
                  <c:v>52.594317400000001</c:v>
                </c:pt>
                <c:pt idx="20">
                  <c:v>52.360515100000036</c:v>
                </c:pt>
                <c:pt idx="21">
                  <c:v>56.742947700000002</c:v>
                </c:pt>
                <c:pt idx="22">
                  <c:v>57.536600400000005</c:v>
                </c:pt>
                <c:pt idx="23">
                  <c:v>55.624359100000035</c:v>
                </c:pt>
                <c:pt idx="24">
                  <c:v>56.015969900000002</c:v>
                </c:pt>
                <c:pt idx="25">
                  <c:v>55.989832900000003</c:v>
                </c:pt>
                <c:pt idx="26">
                  <c:v>54.804692899999999</c:v>
                </c:pt>
                <c:pt idx="27">
                  <c:v>54.324660299999998</c:v>
                </c:pt>
                <c:pt idx="28">
                  <c:v>53.530071</c:v>
                </c:pt>
                <c:pt idx="29">
                  <c:v>54.929090800000012</c:v>
                </c:pt>
                <c:pt idx="30">
                  <c:v>55.471260599999944</c:v>
                </c:pt>
                <c:pt idx="31">
                  <c:v>57.612076700000003</c:v>
                </c:pt>
                <c:pt idx="32">
                  <c:v>52.939301400000005</c:v>
                </c:pt>
                <c:pt idx="33">
                  <c:v>55.204416400000007</c:v>
                </c:pt>
                <c:pt idx="34">
                  <c:v>57.375882099999998</c:v>
                </c:pt>
                <c:pt idx="35">
                  <c:v>56.057049299999996</c:v>
                </c:pt>
                <c:pt idx="36">
                  <c:v>58.254775500000001</c:v>
                </c:pt>
                <c:pt idx="37">
                  <c:v>57.346095800000001</c:v>
                </c:pt>
                <c:pt idx="38">
                  <c:v>56.124266000000006</c:v>
                </c:pt>
                <c:pt idx="39">
                  <c:v>56.444567499999899</c:v>
                </c:pt>
                <c:pt idx="40">
                  <c:v>57.842895900000002</c:v>
                </c:pt>
                <c:pt idx="41">
                  <c:v>56.428983500000001</c:v>
                </c:pt>
                <c:pt idx="42">
                  <c:v>54.201150700000035</c:v>
                </c:pt>
                <c:pt idx="43">
                  <c:v>58.605184000000001</c:v>
                </c:pt>
                <c:pt idx="44">
                  <c:v>57.269534200000045</c:v>
                </c:pt>
                <c:pt idx="45">
                  <c:v>58.021835400000001</c:v>
                </c:pt>
                <c:pt idx="46">
                  <c:v>58.593372700000046</c:v>
                </c:pt>
                <c:pt idx="47">
                  <c:v>59.015262700000001</c:v>
                </c:pt>
                <c:pt idx="48">
                  <c:v>57.958465599999997</c:v>
                </c:pt>
                <c:pt idx="49">
                  <c:v>58.598156100000054</c:v>
                </c:pt>
                <c:pt idx="50">
                  <c:v>58.152298300000012</c:v>
                </c:pt>
                <c:pt idx="51">
                  <c:v>59.275597300000037</c:v>
                </c:pt>
                <c:pt idx="52">
                  <c:v>59.399846799999999</c:v>
                </c:pt>
                <c:pt idx="53">
                  <c:v>59.014227399999946</c:v>
                </c:pt>
                <c:pt idx="54">
                  <c:v>57.874654799999945</c:v>
                </c:pt>
                <c:pt idx="55">
                  <c:v>57.946531400000005</c:v>
                </c:pt>
                <c:pt idx="56">
                  <c:v>58.570712300000046</c:v>
                </c:pt>
                <c:pt idx="57">
                  <c:v>57.587098599999997</c:v>
                </c:pt>
                <c:pt idx="58">
                  <c:v>58.284438400000006</c:v>
                </c:pt>
                <c:pt idx="59">
                  <c:v>61.481904099999944</c:v>
                </c:pt>
                <c:pt idx="60">
                  <c:v>60.269468400000001</c:v>
                </c:pt>
                <c:pt idx="61">
                  <c:v>59.306986399999992</c:v>
                </c:pt>
                <c:pt idx="62">
                  <c:v>58.553402699999999</c:v>
                </c:pt>
                <c:pt idx="63">
                  <c:v>56.496643900000002</c:v>
                </c:pt>
                <c:pt idx="64">
                  <c:v>57.273775300000054</c:v>
                </c:pt>
                <c:pt idx="65">
                  <c:v>60.075093100000011</c:v>
                </c:pt>
                <c:pt idx="66">
                  <c:v>60.105915000000046</c:v>
                </c:pt>
                <c:pt idx="67">
                  <c:v>57.724958900000054</c:v>
                </c:pt>
                <c:pt idx="68">
                  <c:v>61.231112600000046</c:v>
                </c:pt>
                <c:pt idx="69">
                  <c:v>58.457534399999993</c:v>
                </c:pt>
                <c:pt idx="70">
                  <c:v>59.699632800000046</c:v>
                </c:pt>
                <c:pt idx="71">
                  <c:v>60.066906900000035</c:v>
                </c:pt>
                <c:pt idx="72">
                  <c:v>60.580720499999998</c:v>
                </c:pt>
                <c:pt idx="73">
                  <c:v>56.671120300000013</c:v>
                </c:pt>
                <c:pt idx="74">
                  <c:v>59.733118000000054</c:v>
                </c:pt>
                <c:pt idx="75">
                  <c:v>60.768093000000036</c:v>
                </c:pt>
                <c:pt idx="76">
                  <c:v>60.543734000000001</c:v>
                </c:pt>
                <c:pt idx="77">
                  <c:v>59.987583899999997</c:v>
                </c:pt>
                <c:pt idx="78">
                  <c:v>59.357410899999998</c:v>
                </c:pt>
                <c:pt idx="79">
                  <c:v>60.790285100000013</c:v>
                </c:pt>
                <c:pt idx="80">
                  <c:v>58.701175500000012</c:v>
                </c:pt>
                <c:pt idx="81">
                  <c:v>60.084758700000002</c:v>
                </c:pt>
                <c:pt idx="82">
                  <c:v>59.284547699999997</c:v>
                </c:pt>
                <c:pt idx="83">
                  <c:v>63.660865800000003</c:v>
                </c:pt>
                <c:pt idx="84">
                  <c:v>60.478268499999999</c:v>
                </c:pt>
                <c:pt idx="85">
                  <c:v>58.196928600000035</c:v>
                </c:pt>
                <c:pt idx="86">
                  <c:v>61.230939600000013</c:v>
                </c:pt>
                <c:pt idx="87">
                  <c:v>58.472353200000036</c:v>
                </c:pt>
                <c:pt idx="88">
                  <c:v>63.386156100000001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0F-4E1E-A7B9-4F2E351EB484}"/>
            </c:ext>
          </c:extLst>
        </c:ser>
        <c:ser>
          <c:idx val="2"/>
          <c:order val="2"/>
          <c:tx>
            <c:v>Model 4</c:v>
          </c:tx>
          <c:marker>
            <c:symbol val="none"/>
          </c:marker>
          <c:xVal>
            <c:numRef>
              <c:f>'Model 4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4 (2)'!$F$7:$F$95</c:f>
              <c:numCache>
                <c:formatCode>General</c:formatCode>
                <c:ptCount val="89"/>
                <c:pt idx="0">
                  <c:v>55.367476499999995</c:v>
                </c:pt>
                <c:pt idx="1">
                  <c:v>54.363101499999999</c:v>
                </c:pt>
                <c:pt idx="2">
                  <c:v>52.662668300000036</c:v>
                </c:pt>
                <c:pt idx="3">
                  <c:v>54.182928500000003</c:v>
                </c:pt>
                <c:pt idx="4">
                  <c:v>56.755005200000035</c:v>
                </c:pt>
                <c:pt idx="5">
                  <c:v>55.5181836</c:v>
                </c:pt>
                <c:pt idx="6">
                  <c:v>53.738131400000036</c:v>
                </c:pt>
                <c:pt idx="7">
                  <c:v>52.278676700000013</c:v>
                </c:pt>
                <c:pt idx="8">
                  <c:v>54.312281999999996</c:v>
                </c:pt>
                <c:pt idx="9">
                  <c:v>54.214810700000001</c:v>
                </c:pt>
                <c:pt idx="10">
                  <c:v>55.843219000000005</c:v>
                </c:pt>
                <c:pt idx="11">
                  <c:v>55.852934300000001</c:v>
                </c:pt>
                <c:pt idx="12">
                  <c:v>55.815800199999998</c:v>
                </c:pt>
                <c:pt idx="13">
                  <c:v>55.538624399999996</c:v>
                </c:pt>
                <c:pt idx="14">
                  <c:v>54.789282200000002</c:v>
                </c:pt>
                <c:pt idx="15">
                  <c:v>55.425003000000011</c:v>
                </c:pt>
                <c:pt idx="16">
                  <c:v>54.170304200000011</c:v>
                </c:pt>
                <c:pt idx="17">
                  <c:v>56.430438300000013</c:v>
                </c:pt>
                <c:pt idx="18">
                  <c:v>56.136471200000003</c:v>
                </c:pt>
                <c:pt idx="19">
                  <c:v>55.219112100000046</c:v>
                </c:pt>
                <c:pt idx="20">
                  <c:v>53.552312400000012</c:v>
                </c:pt>
                <c:pt idx="21">
                  <c:v>55.654120499999998</c:v>
                </c:pt>
                <c:pt idx="22">
                  <c:v>55.734380700000003</c:v>
                </c:pt>
                <c:pt idx="23">
                  <c:v>55.521142500000003</c:v>
                </c:pt>
                <c:pt idx="24">
                  <c:v>56.855805499999995</c:v>
                </c:pt>
                <c:pt idx="25">
                  <c:v>54.770321100000011</c:v>
                </c:pt>
                <c:pt idx="26">
                  <c:v>55.962463100000001</c:v>
                </c:pt>
                <c:pt idx="27">
                  <c:v>56.422424400000004</c:v>
                </c:pt>
                <c:pt idx="28">
                  <c:v>54.217819499999997</c:v>
                </c:pt>
                <c:pt idx="29">
                  <c:v>55.213736700000013</c:v>
                </c:pt>
                <c:pt idx="30">
                  <c:v>55.008635900000037</c:v>
                </c:pt>
                <c:pt idx="31">
                  <c:v>54.226055000000045</c:v>
                </c:pt>
                <c:pt idx="32">
                  <c:v>55.982090800000002</c:v>
                </c:pt>
                <c:pt idx="33">
                  <c:v>55.630942300000036</c:v>
                </c:pt>
                <c:pt idx="34">
                  <c:v>53.255953600000012</c:v>
                </c:pt>
                <c:pt idx="35">
                  <c:v>54.922506800000036</c:v>
                </c:pt>
                <c:pt idx="36">
                  <c:v>57.3095037</c:v>
                </c:pt>
                <c:pt idx="37">
                  <c:v>54.396906800000011</c:v>
                </c:pt>
                <c:pt idx="38">
                  <c:v>56.653021899999999</c:v>
                </c:pt>
                <c:pt idx="39">
                  <c:v>51.893032800000036</c:v>
                </c:pt>
                <c:pt idx="40">
                  <c:v>55.137126100000003</c:v>
                </c:pt>
                <c:pt idx="41">
                  <c:v>55.694287499999945</c:v>
                </c:pt>
                <c:pt idx="42">
                  <c:v>55.358625000000004</c:v>
                </c:pt>
                <c:pt idx="43">
                  <c:v>54.626246300000012</c:v>
                </c:pt>
                <c:pt idx="44">
                  <c:v>55.880575499999999</c:v>
                </c:pt>
                <c:pt idx="45">
                  <c:v>55.548931600000003</c:v>
                </c:pt>
                <c:pt idx="46">
                  <c:v>57.399652100000012</c:v>
                </c:pt>
                <c:pt idx="47">
                  <c:v>54.133169900000013</c:v>
                </c:pt>
                <c:pt idx="48">
                  <c:v>56.270016400000003</c:v>
                </c:pt>
                <c:pt idx="49">
                  <c:v>54.815443899999998</c:v>
                </c:pt>
                <c:pt idx="50">
                  <c:v>57.467559000000001</c:v>
                </c:pt>
                <c:pt idx="51">
                  <c:v>56.320786099999999</c:v>
                </c:pt>
                <c:pt idx="52">
                  <c:v>54.689665699999999</c:v>
                </c:pt>
                <c:pt idx="53">
                  <c:v>54.826884899999996</c:v>
                </c:pt>
                <c:pt idx="54">
                  <c:v>55.576523300000012</c:v>
                </c:pt>
                <c:pt idx="55">
                  <c:v>56.127298700000011</c:v>
                </c:pt>
                <c:pt idx="56">
                  <c:v>55.8411726</c:v>
                </c:pt>
                <c:pt idx="57">
                  <c:v>55.423153500000012</c:v>
                </c:pt>
                <c:pt idx="58">
                  <c:v>56.092432500000037</c:v>
                </c:pt>
                <c:pt idx="59">
                  <c:v>57.316556499999997</c:v>
                </c:pt>
                <c:pt idx="60">
                  <c:v>56.386005499999996</c:v>
                </c:pt>
                <c:pt idx="61">
                  <c:v>58.818964499999957</c:v>
                </c:pt>
                <c:pt idx="62">
                  <c:v>54.951824799999891</c:v>
                </c:pt>
                <c:pt idx="63">
                  <c:v>55.3689064</c:v>
                </c:pt>
                <c:pt idx="64">
                  <c:v>55.975506800000012</c:v>
                </c:pt>
                <c:pt idx="65">
                  <c:v>56.997487299999996</c:v>
                </c:pt>
                <c:pt idx="66">
                  <c:v>55.494315100000037</c:v>
                </c:pt>
                <c:pt idx="67">
                  <c:v>58.3558959</c:v>
                </c:pt>
                <c:pt idx="68">
                  <c:v>57.469753300000036</c:v>
                </c:pt>
                <c:pt idx="69">
                  <c:v>57.667063000000006</c:v>
                </c:pt>
                <c:pt idx="70">
                  <c:v>57.191665900000011</c:v>
                </c:pt>
                <c:pt idx="71">
                  <c:v>57.292934300000063</c:v>
                </c:pt>
                <c:pt idx="72">
                  <c:v>56.639312200000063</c:v>
                </c:pt>
                <c:pt idx="73">
                  <c:v>55.733394600000011</c:v>
                </c:pt>
                <c:pt idx="74">
                  <c:v>57.702273900000037</c:v>
                </c:pt>
                <c:pt idx="75">
                  <c:v>57.941649099999957</c:v>
                </c:pt>
                <c:pt idx="76">
                  <c:v>57.317147999999996</c:v>
                </c:pt>
                <c:pt idx="77">
                  <c:v>57.240635700000013</c:v>
                </c:pt>
                <c:pt idx="78">
                  <c:v>58.817509799999996</c:v>
                </c:pt>
                <c:pt idx="79">
                  <c:v>58.095660300000013</c:v>
                </c:pt>
                <c:pt idx="80">
                  <c:v>57.654512100000012</c:v>
                </c:pt>
                <c:pt idx="81">
                  <c:v>56.058380700000001</c:v>
                </c:pt>
                <c:pt idx="82">
                  <c:v>58.0337204</c:v>
                </c:pt>
                <c:pt idx="83">
                  <c:v>55.853945299999999</c:v>
                </c:pt>
                <c:pt idx="84">
                  <c:v>58.721715400000036</c:v>
                </c:pt>
                <c:pt idx="85">
                  <c:v>58.6645836</c:v>
                </c:pt>
                <c:pt idx="86">
                  <c:v>56.512276900000003</c:v>
                </c:pt>
                <c:pt idx="87">
                  <c:v>57.248945700000036</c:v>
                </c:pt>
                <c:pt idx="88">
                  <c:v>56.278621600000001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0F-4E1E-A7B9-4F2E351EB484}"/>
            </c:ext>
          </c:extLst>
        </c:ser>
        <c:ser>
          <c:idx val="3"/>
          <c:order val="3"/>
          <c:tx>
            <c:v>Model 5</c:v>
          </c:tx>
          <c:marker>
            <c:symbol val="none"/>
          </c:marker>
          <c:xVal>
            <c:numRef>
              <c:f>'Model 5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5 (2)'!$F$7:$F$95</c:f>
              <c:numCache>
                <c:formatCode>General</c:formatCode>
                <c:ptCount val="89"/>
                <c:pt idx="0">
                  <c:v>54.169959100000035</c:v>
                </c:pt>
                <c:pt idx="1">
                  <c:v>51.286531700000012</c:v>
                </c:pt>
                <c:pt idx="2">
                  <c:v>53.038745100000035</c:v>
                </c:pt>
                <c:pt idx="3">
                  <c:v>54.442030200000012</c:v>
                </c:pt>
                <c:pt idx="4">
                  <c:v>53.433438700000011</c:v>
                </c:pt>
                <c:pt idx="5">
                  <c:v>55.673871599999998</c:v>
                </c:pt>
                <c:pt idx="6">
                  <c:v>53.088849399999994</c:v>
                </c:pt>
                <c:pt idx="7">
                  <c:v>57.276512000000046</c:v>
                </c:pt>
                <c:pt idx="8">
                  <c:v>55.804309699999997</c:v>
                </c:pt>
                <c:pt idx="9">
                  <c:v>52.195654700000013</c:v>
                </c:pt>
                <c:pt idx="10">
                  <c:v>54.432463000000006</c:v>
                </c:pt>
                <c:pt idx="11">
                  <c:v>54.186232600000011</c:v>
                </c:pt>
                <c:pt idx="12">
                  <c:v>56.246715500000036</c:v>
                </c:pt>
                <c:pt idx="13">
                  <c:v>54.061490400000004</c:v>
                </c:pt>
                <c:pt idx="14">
                  <c:v>54.652926000000001</c:v>
                </c:pt>
                <c:pt idx="15">
                  <c:v>53.353918</c:v>
                </c:pt>
                <c:pt idx="16">
                  <c:v>53.213887799999974</c:v>
                </c:pt>
                <c:pt idx="17">
                  <c:v>52.614438499999999</c:v>
                </c:pt>
                <c:pt idx="18">
                  <c:v>54.653468199999999</c:v>
                </c:pt>
                <c:pt idx="19">
                  <c:v>54.089649499999958</c:v>
                </c:pt>
                <c:pt idx="20">
                  <c:v>55.875643799999999</c:v>
                </c:pt>
                <c:pt idx="21">
                  <c:v>54.547490499999945</c:v>
                </c:pt>
                <c:pt idx="22">
                  <c:v>53.644605399999996</c:v>
                </c:pt>
                <c:pt idx="23">
                  <c:v>56.327246299999999</c:v>
                </c:pt>
                <c:pt idx="24">
                  <c:v>55.845636000000006</c:v>
                </c:pt>
                <c:pt idx="25">
                  <c:v>52.884709599999944</c:v>
                </c:pt>
                <c:pt idx="26">
                  <c:v>53.837969799999996</c:v>
                </c:pt>
                <c:pt idx="27">
                  <c:v>54.714200300000002</c:v>
                </c:pt>
                <c:pt idx="28">
                  <c:v>57.013884999999974</c:v>
                </c:pt>
                <c:pt idx="29">
                  <c:v>52.731068900000011</c:v>
                </c:pt>
                <c:pt idx="30">
                  <c:v>58.266586400000001</c:v>
                </c:pt>
                <c:pt idx="31">
                  <c:v>56.314695899999997</c:v>
                </c:pt>
                <c:pt idx="32">
                  <c:v>53.375641399999999</c:v>
                </c:pt>
                <c:pt idx="33">
                  <c:v>55.125463000000003</c:v>
                </c:pt>
                <c:pt idx="34">
                  <c:v>56.269005500000013</c:v>
                </c:pt>
                <c:pt idx="35">
                  <c:v>56.024895800000003</c:v>
                </c:pt>
                <c:pt idx="36">
                  <c:v>52.173980900000011</c:v>
                </c:pt>
                <c:pt idx="37">
                  <c:v>55.383158900000012</c:v>
                </c:pt>
                <c:pt idx="38">
                  <c:v>57.260534000000035</c:v>
                </c:pt>
                <c:pt idx="39">
                  <c:v>56.048221900000001</c:v>
                </c:pt>
                <c:pt idx="40">
                  <c:v>56.948567099999998</c:v>
                </c:pt>
                <c:pt idx="41">
                  <c:v>55.820830000000001</c:v>
                </c:pt>
                <c:pt idx="42">
                  <c:v>55.908734300000013</c:v>
                </c:pt>
                <c:pt idx="43">
                  <c:v>54.1505042</c:v>
                </c:pt>
                <c:pt idx="44">
                  <c:v>53.351353399999994</c:v>
                </c:pt>
                <c:pt idx="45">
                  <c:v>56.266810500000012</c:v>
                </c:pt>
                <c:pt idx="46">
                  <c:v>57.970325800000012</c:v>
                </c:pt>
                <c:pt idx="47">
                  <c:v>57.305755700000013</c:v>
                </c:pt>
                <c:pt idx="48">
                  <c:v>58.183342200000013</c:v>
                </c:pt>
                <c:pt idx="49">
                  <c:v>55.644380599999998</c:v>
                </c:pt>
                <c:pt idx="50">
                  <c:v>57.929789</c:v>
                </c:pt>
                <c:pt idx="51">
                  <c:v>56.699279000000011</c:v>
                </c:pt>
                <c:pt idx="52">
                  <c:v>56.335062900000011</c:v>
                </c:pt>
                <c:pt idx="53">
                  <c:v>55.789416700000011</c:v>
                </c:pt>
                <c:pt idx="54">
                  <c:v>55.949394399999996</c:v>
                </c:pt>
                <c:pt idx="55">
                  <c:v>57.440657599999945</c:v>
                </c:pt>
                <c:pt idx="56">
                  <c:v>57.692707400000003</c:v>
                </c:pt>
                <c:pt idx="57">
                  <c:v>53.6169893</c:v>
                </c:pt>
                <c:pt idx="58">
                  <c:v>56.229725700000046</c:v>
                </c:pt>
                <c:pt idx="59">
                  <c:v>57.486742599999999</c:v>
                </c:pt>
                <c:pt idx="60">
                  <c:v>57.987167099999994</c:v>
                </c:pt>
                <c:pt idx="61">
                  <c:v>58.595370200000055</c:v>
                </c:pt>
                <c:pt idx="62">
                  <c:v>57.587123000000005</c:v>
                </c:pt>
                <c:pt idx="63">
                  <c:v>58.936161499999997</c:v>
                </c:pt>
                <c:pt idx="64">
                  <c:v>57.977846199999945</c:v>
                </c:pt>
                <c:pt idx="65">
                  <c:v>59.660550700000037</c:v>
                </c:pt>
                <c:pt idx="66">
                  <c:v>56.909509900000003</c:v>
                </c:pt>
                <c:pt idx="67">
                  <c:v>59.008038600000013</c:v>
                </c:pt>
                <c:pt idx="68">
                  <c:v>58.234038700000013</c:v>
                </c:pt>
                <c:pt idx="69">
                  <c:v>58.203167499999999</c:v>
                </c:pt>
                <c:pt idx="70">
                  <c:v>58.940920900000002</c:v>
                </c:pt>
                <c:pt idx="71">
                  <c:v>58.375942700000003</c:v>
                </c:pt>
                <c:pt idx="72">
                  <c:v>57.771931100000003</c:v>
                </c:pt>
                <c:pt idx="73">
                  <c:v>60.067695900000011</c:v>
                </c:pt>
                <c:pt idx="74">
                  <c:v>58.258942200000035</c:v>
                </c:pt>
                <c:pt idx="75">
                  <c:v>59.718076600000003</c:v>
                </c:pt>
                <c:pt idx="76">
                  <c:v>57.345750600000002</c:v>
                </c:pt>
                <c:pt idx="77">
                  <c:v>56.347835399999994</c:v>
                </c:pt>
                <c:pt idx="78">
                  <c:v>54.039865599999999</c:v>
                </c:pt>
                <c:pt idx="79">
                  <c:v>59.495715500000045</c:v>
                </c:pt>
                <c:pt idx="80">
                  <c:v>58.502336900000046</c:v>
                </c:pt>
                <c:pt idx="81">
                  <c:v>59.298726000000038</c:v>
                </c:pt>
                <c:pt idx="82">
                  <c:v>57.473895999999996</c:v>
                </c:pt>
                <c:pt idx="83">
                  <c:v>60.3047787</c:v>
                </c:pt>
                <c:pt idx="84">
                  <c:v>59.316997499999957</c:v>
                </c:pt>
                <c:pt idx="85">
                  <c:v>58.775492900000046</c:v>
                </c:pt>
                <c:pt idx="86">
                  <c:v>57.881657699999899</c:v>
                </c:pt>
                <c:pt idx="87">
                  <c:v>61.2275864</c:v>
                </c:pt>
                <c:pt idx="88">
                  <c:v>58.550764299999997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0F-4E1E-A7B9-4F2E351EB484}"/>
            </c:ext>
          </c:extLst>
        </c:ser>
        <c:ser>
          <c:idx val="4"/>
          <c:order val="4"/>
          <c:tx>
            <c:v>Model 7</c:v>
          </c:tx>
          <c:marker>
            <c:symbol val="none"/>
          </c:marker>
          <c:xVal>
            <c:numRef>
              <c:f>'Model 7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7 (2)'!$F$7:$F$95</c:f>
              <c:numCache>
                <c:formatCode>General</c:formatCode>
                <c:ptCount val="89"/>
                <c:pt idx="0">
                  <c:v>54.233772600000037</c:v>
                </c:pt>
                <c:pt idx="1">
                  <c:v>52.912005499999999</c:v>
                </c:pt>
                <c:pt idx="2">
                  <c:v>54.6814301</c:v>
                </c:pt>
                <c:pt idx="3">
                  <c:v>54.584007999999997</c:v>
                </c:pt>
                <c:pt idx="4">
                  <c:v>53.901388900000001</c:v>
                </c:pt>
                <c:pt idx="5">
                  <c:v>54.467723200000002</c:v>
                </c:pt>
                <c:pt idx="6">
                  <c:v>53.685364400000005</c:v>
                </c:pt>
                <c:pt idx="7">
                  <c:v>55.380594499999944</c:v>
                </c:pt>
                <c:pt idx="8">
                  <c:v>53.164474000000006</c:v>
                </c:pt>
                <c:pt idx="9">
                  <c:v>53.8037207</c:v>
                </c:pt>
                <c:pt idx="10">
                  <c:v>54.193531600000036</c:v>
                </c:pt>
                <c:pt idx="11">
                  <c:v>55.587421899999995</c:v>
                </c:pt>
                <c:pt idx="12">
                  <c:v>56.115734300000035</c:v>
                </c:pt>
                <c:pt idx="13">
                  <c:v>58.074159100000003</c:v>
                </c:pt>
                <c:pt idx="14">
                  <c:v>55.331008399999995</c:v>
                </c:pt>
                <c:pt idx="15">
                  <c:v>57.368903800000012</c:v>
                </c:pt>
                <c:pt idx="16">
                  <c:v>57.516430400000004</c:v>
                </c:pt>
                <c:pt idx="17">
                  <c:v>56.549238600000002</c:v>
                </c:pt>
                <c:pt idx="18">
                  <c:v>57.1368273</c:v>
                </c:pt>
                <c:pt idx="19">
                  <c:v>56.201517700000011</c:v>
                </c:pt>
                <c:pt idx="20">
                  <c:v>58.9735668</c:v>
                </c:pt>
                <c:pt idx="21">
                  <c:v>56.502734500000003</c:v>
                </c:pt>
                <c:pt idx="22">
                  <c:v>54.633520700000012</c:v>
                </c:pt>
                <c:pt idx="23">
                  <c:v>54.742851800000011</c:v>
                </c:pt>
                <c:pt idx="24">
                  <c:v>57.548928400000001</c:v>
                </c:pt>
                <c:pt idx="25">
                  <c:v>57.150660199999997</c:v>
                </c:pt>
                <c:pt idx="26">
                  <c:v>57.399405400000006</c:v>
                </c:pt>
                <c:pt idx="27">
                  <c:v>57.690906800000036</c:v>
                </c:pt>
                <c:pt idx="28">
                  <c:v>56.322783400000006</c:v>
                </c:pt>
                <c:pt idx="29">
                  <c:v>55.779134200000037</c:v>
                </c:pt>
                <c:pt idx="30">
                  <c:v>56.043660299999999</c:v>
                </c:pt>
                <c:pt idx="31">
                  <c:v>56.554367099999958</c:v>
                </c:pt>
                <c:pt idx="32">
                  <c:v>57.330709599999999</c:v>
                </c:pt>
                <c:pt idx="33">
                  <c:v>57.031687799999958</c:v>
                </c:pt>
                <c:pt idx="34">
                  <c:v>57.353246299999945</c:v>
                </c:pt>
                <c:pt idx="35">
                  <c:v>57.481613499999945</c:v>
                </c:pt>
                <c:pt idx="36">
                  <c:v>57.126397400000002</c:v>
                </c:pt>
                <c:pt idx="37">
                  <c:v>57.512583599999999</c:v>
                </c:pt>
                <c:pt idx="38">
                  <c:v>58.833635400000006</c:v>
                </c:pt>
                <c:pt idx="39">
                  <c:v>59.689991800000001</c:v>
                </c:pt>
                <c:pt idx="40">
                  <c:v>56.918879399999994</c:v>
                </c:pt>
                <c:pt idx="41">
                  <c:v>57.083443899999999</c:v>
                </c:pt>
                <c:pt idx="42">
                  <c:v>60.115852200000013</c:v>
                </c:pt>
                <c:pt idx="43">
                  <c:v>61.8275285</c:v>
                </c:pt>
                <c:pt idx="44">
                  <c:v>58.151830099999998</c:v>
                </c:pt>
                <c:pt idx="45">
                  <c:v>58.165589100000012</c:v>
                </c:pt>
                <c:pt idx="46">
                  <c:v>56.385586599999996</c:v>
                </c:pt>
                <c:pt idx="47">
                  <c:v>58.565953400000012</c:v>
                </c:pt>
                <c:pt idx="48">
                  <c:v>58.519966999999994</c:v>
                </c:pt>
                <c:pt idx="49">
                  <c:v>59.858402599999998</c:v>
                </c:pt>
                <c:pt idx="50">
                  <c:v>59.426550700000035</c:v>
                </c:pt>
                <c:pt idx="51">
                  <c:v>59.206852200000036</c:v>
                </c:pt>
                <c:pt idx="52">
                  <c:v>59.8457534</c:v>
                </c:pt>
                <c:pt idx="53">
                  <c:v>58.733229800000011</c:v>
                </c:pt>
                <c:pt idx="54">
                  <c:v>61.7111205</c:v>
                </c:pt>
                <c:pt idx="55">
                  <c:v>60.179912100000045</c:v>
                </c:pt>
                <c:pt idx="56">
                  <c:v>60.8363947</c:v>
                </c:pt>
                <c:pt idx="57">
                  <c:v>60.539443900000002</c:v>
                </c:pt>
                <c:pt idx="58">
                  <c:v>60.325490600000002</c:v>
                </c:pt>
                <c:pt idx="59">
                  <c:v>60.403235700000003</c:v>
                </c:pt>
                <c:pt idx="60">
                  <c:v>57.442975200000035</c:v>
                </c:pt>
                <c:pt idx="61">
                  <c:v>60.365928800000013</c:v>
                </c:pt>
                <c:pt idx="62">
                  <c:v>61.504712500000011</c:v>
                </c:pt>
                <c:pt idx="63">
                  <c:v>58.772879600000003</c:v>
                </c:pt>
                <c:pt idx="64">
                  <c:v>59.502914700000012</c:v>
                </c:pt>
                <c:pt idx="65">
                  <c:v>61.597745200000013</c:v>
                </c:pt>
                <c:pt idx="66">
                  <c:v>60.762298500000036</c:v>
                </c:pt>
                <c:pt idx="67">
                  <c:v>61.003769900000002</c:v>
                </c:pt>
                <c:pt idx="68">
                  <c:v>61.572027399999996</c:v>
                </c:pt>
                <c:pt idx="69">
                  <c:v>59.529397600000003</c:v>
                </c:pt>
                <c:pt idx="70">
                  <c:v>61.825359000000013</c:v>
                </c:pt>
                <c:pt idx="71">
                  <c:v>62.000895800000002</c:v>
                </c:pt>
                <c:pt idx="72">
                  <c:v>61.062430200000037</c:v>
                </c:pt>
                <c:pt idx="73">
                  <c:v>60.117948200000001</c:v>
                </c:pt>
                <c:pt idx="74">
                  <c:v>60.272870900000036</c:v>
                </c:pt>
                <c:pt idx="75">
                  <c:v>60.020871</c:v>
                </c:pt>
                <c:pt idx="76">
                  <c:v>62.596079400000001</c:v>
                </c:pt>
                <c:pt idx="77">
                  <c:v>61.521775000000012</c:v>
                </c:pt>
                <c:pt idx="78">
                  <c:v>63.246249400000004</c:v>
                </c:pt>
                <c:pt idx="79">
                  <c:v>62.642065800000012</c:v>
                </c:pt>
                <c:pt idx="80">
                  <c:v>62.352610999999996</c:v>
                </c:pt>
                <c:pt idx="81">
                  <c:v>62.725334400000037</c:v>
                </c:pt>
                <c:pt idx="82">
                  <c:v>61.775353300000063</c:v>
                </c:pt>
                <c:pt idx="83">
                  <c:v>62.546197300000003</c:v>
                </c:pt>
                <c:pt idx="84">
                  <c:v>63.685374900000035</c:v>
                </c:pt>
                <c:pt idx="85">
                  <c:v>59.795082800000046</c:v>
                </c:pt>
                <c:pt idx="86">
                  <c:v>62.678386300000035</c:v>
                </c:pt>
                <c:pt idx="87">
                  <c:v>62.661816300000012</c:v>
                </c:pt>
                <c:pt idx="88">
                  <c:v>62.395662900000012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60F-4E1E-A7B9-4F2E351EB484}"/>
            </c:ext>
          </c:extLst>
        </c:ser>
        <c:ser>
          <c:idx val="5"/>
          <c:order val="5"/>
          <c:tx>
            <c:v>Model 8</c:v>
          </c:tx>
          <c:marker>
            <c:symbol val="none"/>
          </c:marker>
          <c:xVal>
            <c:numRef>
              <c:f>'Model 8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8 (2)'!$F$7:$F$95</c:f>
              <c:numCache>
                <c:formatCode>General</c:formatCode>
                <c:ptCount val="89"/>
                <c:pt idx="0">
                  <c:v>54.735010900000063</c:v>
                </c:pt>
                <c:pt idx="1">
                  <c:v>55.850887499999821</c:v>
                </c:pt>
                <c:pt idx="2">
                  <c:v>57.151227499999891</c:v>
                </c:pt>
                <c:pt idx="3">
                  <c:v>55.916501599999997</c:v>
                </c:pt>
                <c:pt idx="4">
                  <c:v>54.807257699999944</c:v>
                </c:pt>
                <c:pt idx="5">
                  <c:v>52.895607900000002</c:v>
                </c:pt>
                <c:pt idx="6">
                  <c:v>54.814531399999993</c:v>
                </c:pt>
                <c:pt idx="7">
                  <c:v>53.919734399999996</c:v>
                </c:pt>
                <c:pt idx="8">
                  <c:v>54.048890800000002</c:v>
                </c:pt>
                <c:pt idx="9">
                  <c:v>54.730696000000002</c:v>
                </c:pt>
                <c:pt idx="10">
                  <c:v>55.116758700000013</c:v>
                </c:pt>
                <c:pt idx="11">
                  <c:v>55.571197399999996</c:v>
                </c:pt>
                <c:pt idx="12">
                  <c:v>54.865843599999998</c:v>
                </c:pt>
                <c:pt idx="13">
                  <c:v>56.373577900000001</c:v>
                </c:pt>
                <c:pt idx="14">
                  <c:v>55.236915200000062</c:v>
                </c:pt>
                <c:pt idx="15">
                  <c:v>55.878701300000003</c:v>
                </c:pt>
                <c:pt idx="16">
                  <c:v>56.914194699999996</c:v>
                </c:pt>
                <c:pt idx="17">
                  <c:v>54.518887699999958</c:v>
                </c:pt>
                <c:pt idx="18">
                  <c:v>55.627835800000035</c:v>
                </c:pt>
                <c:pt idx="19">
                  <c:v>54.895506800000035</c:v>
                </c:pt>
                <c:pt idx="20">
                  <c:v>56.114378100000003</c:v>
                </c:pt>
                <c:pt idx="21">
                  <c:v>55.130197000000003</c:v>
                </c:pt>
                <c:pt idx="22">
                  <c:v>54.097465700000001</c:v>
                </c:pt>
                <c:pt idx="23">
                  <c:v>54.785361600000002</c:v>
                </c:pt>
                <c:pt idx="24">
                  <c:v>56.335925800000012</c:v>
                </c:pt>
                <c:pt idx="25">
                  <c:v>55.794101600000012</c:v>
                </c:pt>
                <c:pt idx="26">
                  <c:v>58.148107100000011</c:v>
                </c:pt>
                <c:pt idx="27">
                  <c:v>55.343115200000035</c:v>
                </c:pt>
                <c:pt idx="28">
                  <c:v>58.287939400000006</c:v>
                </c:pt>
                <c:pt idx="29">
                  <c:v>54.898663000000006</c:v>
                </c:pt>
                <c:pt idx="30">
                  <c:v>56.772783500000003</c:v>
                </c:pt>
                <c:pt idx="31">
                  <c:v>57.138257700000011</c:v>
                </c:pt>
                <c:pt idx="32">
                  <c:v>58.387531499999945</c:v>
                </c:pt>
                <c:pt idx="33">
                  <c:v>55.407840899999997</c:v>
                </c:pt>
                <c:pt idx="34">
                  <c:v>58.367559</c:v>
                </c:pt>
                <c:pt idx="35">
                  <c:v>58.166649300000003</c:v>
                </c:pt>
                <c:pt idx="36">
                  <c:v>57.173936900000037</c:v>
                </c:pt>
                <c:pt idx="37">
                  <c:v>56.356736999999995</c:v>
                </c:pt>
                <c:pt idx="38">
                  <c:v>57.653624499999957</c:v>
                </c:pt>
                <c:pt idx="39">
                  <c:v>56.900929000000005</c:v>
                </c:pt>
                <c:pt idx="40">
                  <c:v>56.549657499999995</c:v>
                </c:pt>
                <c:pt idx="41">
                  <c:v>56.516813499999998</c:v>
                </c:pt>
                <c:pt idx="42">
                  <c:v>55.962832900000045</c:v>
                </c:pt>
                <c:pt idx="43">
                  <c:v>57.991013900000013</c:v>
                </c:pt>
                <c:pt idx="44">
                  <c:v>59.034520300000011</c:v>
                </c:pt>
                <c:pt idx="45">
                  <c:v>58.084909499999974</c:v>
                </c:pt>
                <c:pt idx="46">
                  <c:v>59.158474099999999</c:v>
                </c:pt>
                <c:pt idx="47">
                  <c:v>59.290145200000055</c:v>
                </c:pt>
                <c:pt idx="48">
                  <c:v>57.783298900000013</c:v>
                </c:pt>
                <c:pt idx="49">
                  <c:v>59.920490700000002</c:v>
                </c:pt>
                <c:pt idx="50">
                  <c:v>59.972912000000036</c:v>
                </c:pt>
                <c:pt idx="51">
                  <c:v>59.432320300000036</c:v>
                </c:pt>
                <c:pt idx="52">
                  <c:v>61.496723200000012</c:v>
                </c:pt>
                <c:pt idx="53">
                  <c:v>59.848243699999998</c:v>
                </c:pt>
                <c:pt idx="54">
                  <c:v>60.361021899999997</c:v>
                </c:pt>
                <c:pt idx="55">
                  <c:v>59.860646499999945</c:v>
                </c:pt>
                <c:pt idx="56">
                  <c:v>60.383534099999999</c:v>
                </c:pt>
                <c:pt idx="57">
                  <c:v>59.018813900000012</c:v>
                </c:pt>
                <c:pt idx="58">
                  <c:v>60.812674199999996</c:v>
                </c:pt>
                <c:pt idx="59">
                  <c:v>58.856419299999999</c:v>
                </c:pt>
                <c:pt idx="60">
                  <c:v>59.378246699999998</c:v>
                </c:pt>
                <c:pt idx="61">
                  <c:v>60.483101499999997</c:v>
                </c:pt>
                <c:pt idx="62">
                  <c:v>61.745073900000037</c:v>
                </c:pt>
                <c:pt idx="63">
                  <c:v>60.326353000000012</c:v>
                </c:pt>
                <c:pt idx="64">
                  <c:v>59.913364599999944</c:v>
                </c:pt>
                <c:pt idx="65">
                  <c:v>59.873936700000002</c:v>
                </c:pt>
                <c:pt idx="66">
                  <c:v>60.718013600000013</c:v>
                </c:pt>
                <c:pt idx="67">
                  <c:v>61.988739600000002</c:v>
                </c:pt>
                <c:pt idx="68">
                  <c:v>61.097961699999999</c:v>
                </c:pt>
                <c:pt idx="69">
                  <c:v>61.375063099999998</c:v>
                </c:pt>
                <c:pt idx="70">
                  <c:v>63.985950500000001</c:v>
                </c:pt>
                <c:pt idx="71">
                  <c:v>63.379597499999996</c:v>
                </c:pt>
                <c:pt idx="72">
                  <c:v>63.490210800000035</c:v>
                </c:pt>
                <c:pt idx="73">
                  <c:v>64.140479099999979</c:v>
                </c:pt>
                <c:pt idx="74">
                  <c:v>61.267753700000036</c:v>
                </c:pt>
                <c:pt idx="75">
                  <c:v>63.030816600000001</c:v>
                </c:pt>
                <c:pt idx="76">
                  <c:v>60.970654599999996</c:v>
                </c:pt>
                <c:pt idx="77">
                  <c:v>63.135561600000003</c:v>
                </c:pt>
                <c:pt idx="78">
                  <c:v>61.871641199999907</c:v>
                </c:pt>
                <c:pt idx="79">
                  <c:v>65.435961800000001</c:v>
                </c:pt>
                <c:pt idx="80">
                  <c:v>64.633334099999843</c:v>
                </c:pt>
                <c:pt idx="81">
                  <c:v>61.944282499999957</c:v>
                </c:pt>
                <c:pt idx="82">
                  <c:v>64.381802799999889</c:v>
                </c:pt>
                <c:pt idx="83">
                  <c:v>65.948641300000006</c:v>
                </c:pt>
                <c:pt idx="84">
                  <c:v>64.7237042</c:v>
                </c:pt>
                <c:pt idx="85">
                  <c:v>64.644578099999919</c:v>
                </c:pt>
                <c:pt idx="86">
                  <c:v>64.324819099999999</c:v>
                </c:pt>
                <c:pt idx="87">
                  <c:v>63.806961699999995</c:v>
                </c:pt>
                <c:pt idx="88">
                  <c:v>63.362682200000002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60F-4E1E-A7B9-4F2E351EB484}"/>
            </c:ext>
          </c:extLst>
        </c:ser>
        <c:ser>
          <c:idx val="6"/>
          <c:order val="6"/>
          <c:tx>
            <c:v>Model 10</c:v>
          </c:tx>
          <c:marker>
            <c:symbol val="none"/>
          </c:marker>
          <c:xVal>
            <c:numRef>
              <c:f>'Model 10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10 (2)'!$F$7:$F$95</c:f>
              <c:numCache>
                <c:formatCode>General</c:formatCode>
                <c:ptCount val="89"/>
                <c:pt idx="0">
                  <c:v>53.959284899999957</c:v>
                </c:pt>
                <c:pt idx="1">
                  <c:v>51.371600099999945</c:v>
                </c:pt>
                <c:pt idx="2">
                  <c:v>52.460180700000002</c:v>
                </c:pt>
                <c:pt idx="3">
                  <c:v>54.397104200000001</c:v>
                </c:pt>
                <c:pt idx="4">
                  <c:v>54.216068300000003</c:v>
                </c:pt>
                <c:pt idx="5">
                  <c:v>54.144413800000002</c:v>
                </c:pt>
                <c:pt idx="6">
                  <c:v>53.353178200000002</c:v>
                </c:pt>
                <c:pt idx="7">
                  <c:v>54.267158800000054</c:v>
                </c:pt>
                <c:pt idx="8">
                  <c:v>53.779777900000013</c:v>
                </c:pt>
                <c:pt idx="9">
                  <c:v>54.008969900000011</c:v>
                </c:pt>
                <c:pt idx="10">
                  <c:v>52.693860000000001</c:v>
                </c:pt>
                <c:pt idx="11">
                  <c:v>54.054413499999995</c:v>
                </c:pt>
                <c:pt idx="12">
                  <c:v>52.882046499999944</c:v>
                </c:pt>
                <c:pt idx="13">
                  <c:v>54.247457699999998</c:v>
                </c:pt>
                <c:pt idx="14">
                  <c:v>52.586970100000002</c:v>
                </c:pt>
                <c:pt idx="15">
                  <c:v>56.572367300000003</c:v>
                </c:pt>
                <c:pt idx="16">
                  <c:v>54.920435900000037</c:v>
                </c:pt>
                <c:pt idx="17">
                  <c:v>53.985643499999945</c:v>
                </c:pt>
                <c:pt idx="18">
                  <c:v>53.307759300000001</c:v>
                </c:pt>
                <c:pt idx="19">
                  <c:v>52.925320500000012</c:v>
                </c:pt>
                <c:pt idx="20">
                  <c:v>54.773403000000002</c:v>
                </c:pt>
                <c:pt idx="21">
                  <c:v>55.389742499999997</c:v>
                </c:pt>
                <c:pt idx="22">
                  <c:v>55.165679400000002</c:v>
                </c:pt>
                <c:pt idx="23">
                  <c:v>55.938890300000011</c:v>
                </c:pt>
                <c:pt idx="24">
                  <c:v>54.579076499999999</c:v>
                </c:pt>
                <c:pt idx="25">
                  <c:v>54.652901300000003</c:v>
                </c:pt>
                <c:pt idx="26">
                  <c:v>53.707925700000011</c:v>
                </c:pt>
                <c:pt idx="27">
                  <c:v>57.443098900000003</c:v>
                </c:pt>
                <c:pt idx="28">
                  <c:v>55.901040999999999</c:v>
                </c:pt>
                <c:pt idx="29">
                  <c:v>56.081879199999996</c:v>
                </c:pt>
                <c:pt idx="30">
                  <c:v>55.893446699999998</c:v>
                </c:pt>
                <c:pt idx="31">
                  <c:v>54.883621899999945</c:v>
                </c:pt>
                <c:pt idx="32">
                  <c:v>54.772984000000001</c:v>
                </c:pt>
                <c:pt idx="33">
                  <c:v>54.487424599999891</c:v>
                </c:pt>
                <c:pt idx="34">
                  <c:v>54.872402900000012</c:v>
                </c:pt>
                <c:pt idx="35">
                  <c:v>54.498199900000046</c:v>
                </c:pt>
                <c:pt idx="36">
                  <c:v>54.820424899999999</c:v>
                </c:pt>
                <c:pt idx="37">
                  <c:v>58.023783400000006</c:v>
                </c:pt>
                <c:pt idx="38">
                  <c:v>55.015712500000035</c:v>
                </c:pt>
                <c:pt idx="39">
                  <c:v>55.738868700000012</c:v>
                </c:pt>
                <c:pt idx="40">
                  <c:v>55.818660399999999</c:v>
                </c:pt>
                <c:pt idx="41">
                  <c:v>54.617788900000001</c:v>
                </c:pt>
                <c:pt idx="42">
                  <c:v>57.102257600000002</c:v>
                </c:pt>
                <c:pt idx="43">
                  <c:v>56.311194499999907</c:v>
                </c:pt>
                <c:pt idx="44">
                  <c:v>53.042641199999998</c:v>
                </c:pt>
                <c:pt idx="45">
                  <c:v>55.262608200000045</c:v>
                </c:pt>
                <c:pt idx="46">
                  <c:v>56.911926099999995</c:v>
                </c:pt>
                <c:pt idx="47">
                  <c:v>56.448906700000002</c:v>
                </c:pt>
                <c:pt idx="48">
                  <c:v>54.914394599999945</c:v>
                </c:pt>
                <c:pt idx="49">
                  <c:v>55.0998436</c:v>
                </c:pt>
                <c:pt idx="50">
                  <c:v>56.316150900000011</c:v>
                </c:pt>
                <c:pt idx="51">
                  <c:v>57.252643499999998</c:v>
                </c:pt>
                <c:pt idx="52">
                  <c:v>56.929506700000012</c:v>
                </c:pt>
                <c:pt idx="53">
                  <c:v>53.204715300000046</c:v>
                </c:pt>
                <c:pt idx="54">
                  <c:v>56.032786000000002</c:v>
                </c:pt>
                <c:pt idx="55">
                  <c:v>57.692756300000063</c:v>
                </c:pt>
                <c:pt idx="56">
                  <c:v>57.620854700000002</c:v>
                </c:pt>
                <c:pt idx="57">
                  <c:v>56.662885200000012</c:v>
                </c:pt>
                <c:pt idx="58">
                  <c:v>55.885457499999944</c:v>
                </c:pt>
                <c:pt idx="59">
                  <c:v>56.657214099999997</c:v>
                </c:pt>
                <c:pt idx="60">
                  <c:v>58.707019300000013</c:v>
                </c:pt>
                <c:pt idx="61">
                  <c:v>57.060931900000035</c:v>
                </c:pt>
                <c:pt idx="62">
                  <c:v>57.306569699999997</c:v>
                </c:pt>
                <c:pt idx="63">
                  <c:v>54.799120200000054</c:v>
                </c:pt>
                <c:pt idx="64">
                  <c:v>56.496027300000002</c:v>
                </c:pt>
                <c:pt idx="65">
                  <c:v>55.22209590000007</c:v>
                </c:pt>
                <c:pt idx="66">
                  <c:v>56.606813800000012</c:v>
                </c:pt>
                <c:pt idx="67">
                  <c:v>57.088893300000002</c:v>
                </c:pt>
                <c:pt idx="68">
                  <c:v>56.062696000000003</c:v>
                </c:pt>
                <c:pt idx="69">
                  <c:v>57.899435600000011</c:v>
                </c:pt>
                <c:pt idx="70">
                  <c:v>56.873139800000011</c:v>
                </c:pt>
                <c:pt idx="71">
                  <c:v>57.887575499999997</c:v>
                </c:pt>
                <c:pt idx="72">
                  <c:v>57.2178769</c:v>
                </c:pt>
                <c:pt idx="73">
                  <c:v>56.330205599999999</c:v>
                </c:pt>
                <c:pt idx="74">
                  <c:v>59.437276699999998</c:v>
                </c:pt>
                <c:pt idx="75">
                  <c:v>55.216153100000035</c:v>
                </c:pt>
                <c:pt idx="76">
                  <c:v>57.863115100000037</c:v>
                </c:pt>
                <c:pt idx="77">
                  <c:v>58.143939800000012</c:v>
                </c:pt>
                <c:pt idx="78">
                  <c:v>57.395213800000036</c:v>
                </c:pt>
                <c:pt idx="79">
                  <c:v>57.629879500000001</c:v>
                </c:pt>
                <c:pt idx="80">
                  <c:v>55.491800099999999</c:v>
                </c:pt>
                <c:pt idx="81">
                  <c:v>56.651000199999999</c:v>
                </c:pt>
                <c:pt idx="82">
                  <c:v>53.514536900000003</c:v>
                </c:pt>
                <c:pt idx="83">
                  <c:v>55.938914800000013</c:v>
                </c:pt>
                <c:pt idx="84">
                  <c:v>57.686887399999954</c:v>
                </c:pt>
                <c:pt idx="85">
                  <c:v>57.852167099999996</c:v>
                </c:pt>
                <c:pt idx="86">
                  <c:v>57.139120800000036</c:v>
                </c:pt>
                <c:pt idx="87">
                  <c:v>57.927767199999998</c:v>
                </c:pt>
                <c:pt idx="88">
                  <c:v>57.515049499999996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60F-4E1E-A7B9-4F2E351EB484}"/>
            </c:ext>
          </c:extLst>
        </c:ser>
        <c:ser>
          <c:idx val="7"/>
          <c:order val="7"/>
          <c:tx>
            <c:v>Model 11</c:v>
          </c:tx>
          <c:marker>
            <c:symbol val="none"/>
          </c:marker>
          <c:xVal>
            <c:numRef>
              <c:f>'Model 11 (2)'!$B$7:$B$95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11 (2)'!$F$7:$F$95</c:f>
              <c:numCache>
                <c:formatCode>General</c:formatCode>
                <c:ptCount val="89"/>
                <c:pt idx="0">
                  <c:v>53.457504099999944</c:v>
                </c:pt>
                <c:pt idx="1">
                  <c:v>52.138745200000045</c:v>
                </c:pt>
                <c:pt idx="2">
                  <c:v>54.553211099999999</c:v>
                </c:pt>
                <c:pt idx="3">
                  <c:v>54.598605400000011</c:v>
                </c:pt>
                <c:pt idx="4">
                  <c:v>55.692019000000037</c:v>
                </c:pt>
                <c:pt idx="5">
                  <c:v>54.871465399999998</c:v>
                </c:pt>
                <c:pt idx="6">
                  <c:v>55.119840999999994</c:v>
                </c:pt>
                <c:pt idx="7">
                  <c:v>54.7579919</c:v>
                </c:pt>
                <c:pt idx="8">
                  <c:v>55.463049300000002</c:v>
                </c:pt>
                <c:pt idx="9">
                  <c:v>54.058728700000003</c:v>
                </c:pt>
                <c:pt idx="10">
                  <c:v>53.727306600000013</c:v>
                </c:pt>
                <c:pt idx="11">
                  <c:v>55.142896200000003</c:v>
                </c:pt>
                <c:pt idx="12">
                  <c:v>54.153586099999998</c:v>
                </c:pt>
                <c:pt idx="13">
                  <c:v>54.3977206</c:v>
                </c:pt>
                <c:pt idx="14">
                  <c:v>54.358860099999944</c:v>
                </c:pt>
                <c:pt idx="15">
                  <c:v>53.727134100000036</c:v>
                </c:pt>
                <c:pt idx="16">
                  <c:v>55.079772900000037</c:v>
                </c:pt>
                <c:pt idx="17">
                  <c:v>53.1758904</c:v>
                </c:pt>
                <c:pt idx="18">
                  <c:v>54.600948100000011</c:v>
                </c:pt>
                <c:pt idx="19">
                  <c:v>54.497139600000011</c:v>
                </c:pt>
                <c:pt idx="20">
                  <c:v>53.809835700000001</c:v>
                </c:pt>
                <c:pt idx="21">
                  <c:v>55.125512500000063</c:v>
                </c:pt>
                <c:pt idx="22">
                  <c:v>55.712879300000012</c:v>
                </c:pt>
                <c:pt idx="23">
                  <c:v>55.2172135</c:v>
                </c:pt>
                <c:pt idx="24">
                  <c:v>54.1403696</c:v>
                </c:pt>
                <c:pt idx="25">
                  <c:v>55.468868100000002</c:v>
                </c:pt>
                <c:pt idx="26">
                  <c:v>54.095444000000001</c:v>
                </c:pt>
                <c:pt idx="27">
                  <c:v>55.290545200000047</c:v>
                </c:pt>
                <c:pt idx="28">
                  <c:v>58.750810800000011</c:v>
                </c:pt>
                <c:pt idx="29">
                  <c:v>56.098400100000013</c:v>
                </c:pt>
                <c:pt idx="30">
                  <c:v>53.796273900000045</c:v>
                </c:pt>
                <c:pt idx="31">
                  <c:v>53.813830499999945</c:v>
                </c:pt>
                <c:pt idx="32">
                  <c:v>52.569783700000002</c:v>
                </c:pt>
                <c:pt idx="33">
                  <c:v>55.420465900000011</c:v>
                </c:pt>
                <c:pt idx="34">
                  <c:v>56.050786299999999</c:v>
                </c:pt>
                <c:pt idx="35">
                  <c:v>53.730660400000005</c:v>
                </c:pt>
                <c:pt idx="36">
                  <c:v>54.745367200000011</c:v>
                </c:pt>
                <c:pt idx="37">
                  <c:v>55.631903900000012</c:v>
                </c:pt>
                <c:pt idx="38">
                  <c:v>54.133317900000037</c:v>
                </c:pt>
                <c:pt idx="39">
                  <c:v>56.695630300000055</c:v>
                </c:pt>
                <c:pt idx="40">
                  <c:v>55.272397400000003</c:v>
                </c:pt>
                <c:pt idx="41">
                  <c:v>55.503043900000002</c:v>
                </c:pt>
                <c:pt idx="42">
                  <c:v>54.236558800000054</c:v>
                </c:pt>
                <c:pt idx="43">
                  <c:v>54.611698199999999</c:v>
                </c:pt>
                <c:pt idx="44">
                  <c:v>55.267835800000036</c:v>
                </c:pt>
                <c:pt idx="45">
                  <c:v>54.297265700000011</c:v>
                </c:pt>
                <c:pt idx="46">
                  <c:v>55.540276800000001</c:v>
                </c:pt>
                <c:pt idx="47">
                  <c:v>55.923208100000011</c:v>
                </c:pt>
                <c:pt idx="48">
                  <c:v>55.359808099999995</c:v>
                </c:pt>
                <c:pt idx="49">
                  <c:v>57.242978000000036</c:v>
                </c:pt>
                <c:pt idx="50">
                  <c:v>57.315816099999999</c:v>
                </c:pt>
                <c:pt idx="51">
                  <c:v>54.795323300000071</c:v>
                </c:pt>
                <c:pt idx="52">
                  <c:v>55.7942246</c:v>
                </c:pt>
                <c:pt idx="53">
                  <c:v>55.124451900000011</c:v>
                </c:pt>
                <c:pt idx="54">
                  <c:v>57.665213500000036</c:v>
                </c:pt>
                <c:pt idx="55">
                  <c:v>56.848235800000012</c:v>
                </c:pt>
                <c:pt idx="56">
                  <c:v>56.619462800000001</c:v>
                </c:pt>
                <c:pt idx="57">
                  <c:v>57.118309900000035</c:v>
                </c:pt>
                <c:pt idx="58">
                  <c:v>58.166821800000001</c:v>
                </c:pt>
                <c:pt idx="59">
                  <c:v>56.414830199999997</c:v>
                </c:pt>
                <c:pt idx="60">
                  <c:v>56.755769700000002</c:v>
                </c:pt>
                <c:pt idx="61">
                  <c:v>55.562197100000013</c:v>
                </c:pt>
                <c:pt idx="62">
                  <c:v>56.662268200000035</c:v>
                </c:pt>
                <c:pt idx="63">
                  <c:v>56.5214493</c:v>
                </c:pt>
                <c:pt idx="64">
                  <c:v>56.478717800000013</c:v>
                </c:pt>
                <c:pt idx="65">
                  <c:v>57.920468300000003</c:v>
                </c:pt>
                <c:pt idx="66">
                  <c:v>56.116128600000003</c:v>
                </c:pt>
                <c:pt idx="67">
                  <c:v>56.9266468</c:v>
                </c:pt>
                <c:pt idx="68">
                  <c:v>56.986465699999997</c:v>
                </c:pt>
                <c:pt idx="69">
                  <c:v>55.980043799999997</c:v>
                </c:pt>
                <c:pt idx="70">
                  <c:v>58.693457600000002</c:v>
                </c:pt>
                <c:pt idx="71">
                  <c:v>57.582759200000012</c:v>
                </c:pt>
                <c:pt idx="72">
                  <c:v>58.067526200000003</c:v>
                </c:pt>
                <c:pt idx="73">
                  <c:v>56.752243800000002</c:v>
                </c:pt>
                <c:pt idx="74">
                  <c:v>58.5220877</c:v>
                </c:pt>
                <c:pt idx="75">
                  <c:v>56.792706800000055</c:v>
                </c:pt>
                <c:pt idx="76">
                  <c:v>55.505312700000054</c:v>
                </c:pt>
                <c:pt idx="77">
                  <c:v>57.936273900000003</c:v>
                </c:pt>
                <c:pt idx="78">
                  <c:v>56.292775300000081</c:v>
                </c:pt>
                <c:pt idx="79">
                  <c:v>58.656323200000003</c:v>
                </c:pt>
                <c:pt idx="80">
                  <c:v>56.320490200000002</c:v>
                </c:pt>
                <c:pt idx="81">
                  <c:v>58.253986599999998</c:v>
                </c:pt>
                <c:pt idx="82">
                  <c:v>56.795665700000036</c:v>
                </c:pt>
                <c:pt idx="83">
                  <c:v>58.369655100000003</c:v>
                </c:pt>
                <c:pt idx="84">
                  <c:v>58.502460300000003</c:v>
                </c:pt>
                <c:pt idx="85">
                  <c:v>59.503038300000036</c:v>
                </c:pt>
                <c:pt idx="86">
                  <c:v>57.828397500000001</c:v>
                </c:pt>
                <c:pt idx="87">
                  <c:v>58.789153500000012</c:v>
                </c:pt>
                <c:pt idx="88">
                  <c:v>57.461640799999998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60F-4E1E-A7B9-4F2E351EB484}"/>
            </c:ext>
          </c:extLst>
        </c:ser>
        <c:ser>
          <c:idx val="8"/>
          <c:order val="8"/>
          <c:tx>
            <c:v>Calibrated Period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Obs_temp_ann_means!$A$2:$A$23</c:f>
              <c:numCache>
                <c:formatCode>General</c:formatCode>
                <c:ptCount val="22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</c:numCache>
            </c:numRef>
          </c:xVal>
          <c:yVal>
            <c:numRef>
              <c:f>Obs_temp_ann_means!$B$2:$B$23</c:f>
              <c:numCache>
                <c:formatCode>General</c:formatCode>
                <c:ptCount val="22"/>
                <c:pt idx="0">
                  <c:v>50.642922400000003</c:v>
                </c:pt>
                <c:pt idx="1">
                  <c:v>54.374657499999898</c:v>
                </c:pt>
                <c:pt idx="2">
                  <c:v>55.262785400000013</c:v>
                </c:pt>
                <c:pt idx="3">
                  <c:v>52.296106600000037</c:v>
                </c:pt>
                <c:pt idx="4">
                  <c:v>52.510958900000013</c:v>
                </c:pt>
                <c:pt idx="5">
                  <c:v>52.686301400000005</c:v>
                </c:pt>
                <c:pt idx="6">
                  <c:v>52.334132400000001</c:v>
                </c:pt>
                <c:pt idx="7">
                  <c:v>51.681864799999957</c:v>
                </c:pt>
                <c:pt idx="8">
                  <c:v>51.960216900000013</c:v>
                </c:pt>
                <c:pt idx="9">
                  <c:v>56.380536499999998</c:v>
                </c:pt>
                <c:pt idx="10">
                  <c:v>54.847945199999998</c:v>
                </c:pt>
                <c:pt idx="11">
                  <c:v>52.472108400000003</c:v>
                </c:pt>
                <c:pt idx="12">
                  <c:v>54.281963499999996</c:v>
                </c:pt>
                <c:pt idx="13">
                  <c:v>54.321404099999995</c:v>
                </c:pt>
                <c:pt idx="14">
                  <c:v>51.923287699999996</c:v>
                </c:pt>
                <c:pt idx="15">
                  <c:v>52.924749499999997</c:v>
                </c:pt>
                <c:pt idx="16">
                  <c:v>53.552911000000002</c:v>
                </c:pt>
                <c:pt idx="17">
                  <c:v>54.688070800000013</c:v>
                </c:pt>
                <c:pt idx="18">
                  <c:v>55.038984000000006</c:v>
                </c:pt>
                <c:pt idx="19">
                  <c:v>53.369876999999995</c:v>
                </c:pt>
                <c:pt idx="20">
                  <c:v>52.921232900000035</c:v>
                </c:pt>
                <c:pt idx="21">
                  <c:v>53.732020500000012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60F-4E1E-A7B9-4F2E351EB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95552"/>
        <c:axId val="37497472"/>
      </c:scatterChart>
      <c:valAx>
        <c:axId val="37495552"/>
        <c:scaling>
          <c:orientation val="minMax"/>
          <c:max val="2100"/>
          <c:min val="198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Franklin Gothic Book" panose="020B0503020102020204" pitchFamily="34" charset="0"/>
              </a:defRPr>
            </a:pPr>
            <a:endParaRPr lang="en-US"/>
          </a:p>
        </c:txPr>
        <c:crossAx val="37497472"/>
        <c:crosses val="autoZero"/>
        <c:crossBetween val="midCat"/>
      </c:valAx>
      <c:valAx>
        <c:axId val="37497472"/>
        <c:scaling>
          <c:orientation val="minMax"/>
          <c:max val="67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Franklin Gothic Book" panose="020B0503020102020204" pitchFamily="34" charset="0"/>
                  </a:defRPr>
                </a:pPr>
                <a:r>
                  <a:rPr lang="en-US" sz="1800" b="0" dirty="0">
                    <a:latin typeface="Franklin Gothic Book" panose="020B0503020102020204" pitchFamily="34" charset="0"/>
                  </a:rPr>
                  <a:t>Temperature (F)</a:t>
                </a:r>
              </a:p>
            </c:rich>
          </c:tx>
          <c:layout>
            <c:manualLayout>
              <c:xMode val="edge"/>
              <c:yMode val="edge"/>
              <c:x val="2.7646129111994358E-3"/>
              <c:y val="0.294101413880255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374955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84498794504595331"/>
          <c:y val="0.11869368428888125"/>
          <c:w val="0.15326513301760875"/>
          <c:h val="0.64271433784615495"/>
        </c:manualLayout>
      </c:layout>
      <c:overlay val="0"/>
      <c:txPr>
        <a:bodyPr/>
        <a:lstStyle/>
        <a:p>
          <a:pPr>
            <a:defRPr sz="16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22712365956184E-2"/>
          <c:y val="3.7925082629452801E-2"/>
          <c:w val="0.76547571241378087"/>
          <c:h val="0.87596951891296249"/>
        </c:manualLayout>
      </c:layout>
      <c:scatterChart>
        <c:scatterStyle val="lineMarker"/>
        <c:varyColors val="0"/>
        <c:ser>
          <c:idx val="0"/>
          <c:order val="0"/>
          <c:tx>
            <c:v>Model 1</c:v>
          </c:tx>
          <c:marker>
            <c:symbol val="none"/>
          </c:marker>
          <c:xVal>
            <c:numRef>
              <c:f>'Model 1'!$B$7:$B$95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1'!$D$7:$D$95</c:f>
              <c:numCache>
                <c:formatCode>General</c:formatCode>
                <c:ptCount val="89"/>
                <c:pt idx="0">
                  <c:v>39.704115800000046</c:v>
                </c:pt>
                <c:pt idx="1">
                  <c:v>45.354506199999996</c:v>
                </c:pt>
                <c:pt idx="2">
                  <c:v>31.810017200000001</c:v>
                </c:pt>
                <c:pt idx="3">
                  <c:v>32.861552900000035</c:v>
                </c:pt>
                <c:pt idx="4">
                  <c:v>41.957542199999999</c:v>
                </c:pt>
                <c:pt idx="5">
                  <c:v>39.125183600000035</c:v>
                </c:pt>
                <c:pt idx="6">
                  <c:v>38.340572300000012</c:v>
                </c:pt>
                <c:pt idx="7">
                  <c:v>43.952779200000002</c:v>
                </c:pt>
                <c:pt idx="8">
                  <c:v>37.912106700000002</c:v>
                </c:pt>
                <c:pt idx="9">
                  <c:v>42.458567799999997</c:v>
                </c:pt>
                <c:pt idx="10">
                  <c:v>41.772778800000054</c:v>
                </c:pt>
                <c:pt idx="11">
                  <c:v>34.515294699999998</c:v>
                </c:pt>
                <c:pt idx="12">
                  <c:v>37.650611499999997</c:v>
                </c:pt>
                <c:pt idx="13">
                  <c:v>37.304807299999958</c:v>
                </c:pt>
                <c:pt idx="14">
                  <c:v>39.582304499999999</c:v>
                </c:pt>
                <c:pt idx="15">
                  <c:v>37.595216900000054</c:v>
                </c:pt>
                <c:pt idx="16">
                  <c:v>43.293133500000046</c:v>
                </c:pt>
                <c:pt idx="17">
                  <c:v>33.438664599999996</c:v>
                </c:pt>
                <c:pt idx="18">
                  <c:v>36.411554699999996</c:v>
                </c:pt>
                <c:pt idx="19">
                  <c:v>43.503173000000011</c:v>
                </c:pt>
                <c:pt idx="20">
                  <c:v>34.7126564</c:v>
                </c:pt>
                <c:pt idx="21">
                  <c:v>38.502734700000012</c:v>
                </c:pt>
                <c:pt idx="22">
                  <c:v>49.999475800000013</c:v>
                </c:pt>
                <c:pt idx="23">
                  <c:v>39.184431000000004</c:v>
                </c:pt>
                <c:pt idx="24">
                  <c:v>47.222663500000003</c:v>
                </c:pt>
                <c:pt idx="25">
                  <c:v>41.231383800000003</c:v>
                </c:pt>
                <c:pt idx="26">
                  <c:v>42.486519400000006</c:v>
                </c:pt>
                <c:pt idx="27">
                  <c:v>39.334036999999995</c:v>
                </c:pt>
                <c:pt idx="28">
                  <c:v>42.357660999999958</c:v>
                </c:pt>
                <c:pt idx="29">
                  <c:v>43.032562000000013</c:v>
                </c:pt>
                <c:pt idx="30">
                  <c:v>37.698485500000011</c:v>
                </c:pt>
                <c:pt idx="31">
                  <c:v>54.132273700000013</c:v>
                </c:pt>
                <c:pt idx="32">
                  <c:v>38.749823900000003</c:v>
                </c:pt>
                <c:pt idx="33">
                  <c:v>40.378781699999998</c:v>
                </c:pt>
                <c:pt idx="34">
                  <c:v>31.532851200000017</c:v>
                </c:pt>
                <c:pt idx="35">
                  <c:v>44.825772300000054</c:v>
                </c:pt>
                <c:pt idx="36">
                  <c:v>48.526286599999999</c:v>
                </c:pt>
                <c:pt idx="37">
                  <c:v>36.849809599999958</c:v>
                </c:pt>
                <c:pt idx="38">
                  <c:v>39.919785399999995</c:v>
                </c:pt>
                <c:pt idx="39">
                  <c:v>39.516950400000006</c:v>
                </c:pt>
                <c:pt idx="40">
                  <c:v>35.0095861</c:v>
                </c:pt>
                <c:pt idx="41">
                  <c:v>35.784086799999997</c:v>
                </c:pt>
                <c:pt idx="42">
                  <c:v>35.8884051</c:v>
                </c:pt>
                <c:pt idx="43">
                  <c:v>39.639746300000013</c:v>
                </c:pt>
                <c:pt idx="44">
                  <c:v>37.571752200000013</c:v>
                </c:pt>
                <c:pt idx="45">
                  <c:v>44.145995800000037</c:v>
                </c:pt>
                <c:pt idx="46">
                  <c:v>54.1810525</c:v>
                </c:pt>
                <c:pt idx="47">
                  <c:v>41.182975000000013</c:v>
                </c:pt>
                <c:pt idx="48">
                  <c:v>51.189082400000004</c:v>
                </c:pt>
                <c:pt idx="49">
                  <c:v>33.916896999999999</c:v>
                </c:pt>
                <c:pt idx="50">
                  <c:v>41.554392400000005</c:v>
                </c:pt>
                <c:pt idx="51">
                  <c:v>38.198800700000035</c:v>
                </c:pt>
                <c:pt idx="52">
                  <c:v>38.967265599999998</c:v>
                </c:pt>
                <c:pt idx="53">
                  <c:v>34.498123500000013</c:v>
                </c:pt>
                <c:pt idx="54">
                  <c:v>43.155023300000003</c:v>
                </c:pt>
                <c:pt idx="55">
                  <c:v>41.8430143</c:v>
                </c:pt>
                <c:pt idx="56">
                  <c:v>38.867028599999998</c:v>
                </c:pt>
                <c:pt idx="57">
                  <c:v>37.940480599999944</c:v>
                </c:pt>
                <c:pt idx="58">
                  <c:v>43.782306800000036</c:v>
                </c:pt>
                <c:pt idx="59">
                  <c:v>50.869436499999999</c:v>
                </c:pt>
                <c:pt idx="60">
                  <c:v>48.196601400000006</c:v>
                </c:pt>
                <c:pt idx="61">
                  <c:v>48.206206000000002</c:v>
                </c:pt>
                <c:pt idx="62">
                  <c:v>45.762544600000012</c:v>
                </c:pt>
                <c:pt idx="63">
                  <c:v>29.956630499999989</c:v>
                </c:pt>
                <c:pt idx="64">
                  <c:v>47.948214499999999</c:v>
                </c:pt>
                <c:pt idx="65">
                  <c:v>36.070038500000003</c:v>
                </c:pt>
                <c:pt idx="66">
                  <c:v>42.433487699999958</c:v>
                </c:pt>
                <c:pt idx="67">
                  <c:v>55.782274700000002</c:v>
                </c:pt>
                <c:pt idx="68">
                  <c:v>37.445099499999998</c:v>
                </c:pt>
                <c:pt idx="69">
                  <c:v>40.218198400000013</c:v>
                </c:pt>
                <c:pt idx="70">
                  <c:v>45.591717700000011</c:v>
                </c:pt>
                <c:pt idx="71">
                  <c:v>39.553603899999999</c:v>
                </c:pt>
                <c:pt idx="72">
                  <c:v>42.880023299999998</c:v>
                </c:pt>
                <c:pt idx="73">
                  <c:v>37.209196200000036</c:v>
                </c:pt>
                <c:pt idx="74">
                  <c:v>41.981793999999994</c:v>
                </c:pt>
                <c:pt idx="75">
                  <c:v>50.136208300000035</c:v>
                </c:pt>
                <c:pt idx="76">
                  <c:v>43.522819400000003</c:v>
                </c:pt>
                <c:pt idx="77">
                  <c:v>40.534906400000004</c:v>
                </c:pt>
                <c:pt idx="78">
                  <c:v>44.914157799999998</c:v>
                </c:pt>
                <c:pt idx="79">
                  <c:v>40.730140100000035</c:v>
                </c:pt>
                <c:pt idx="80">
                  <c:v>39.003524900000002</c:v>
                </c:pt>
                <c:pt idx="81">
                  <c:v>38.239579900000045</c:v>
                </c:pt>
                <c:pt idx="82">
                  <c:v>47.750813700000002</c:v>
                </c:pt>
                <c:pt idx="83">
                  <c:v>33.646080599999998</c:v>
                </c:pt>
                <c:pt idx="84">
                  <c:v>38.251949799999998</c:v>
                </c:pt>
                <c:pt idx="85">
                  <c:v>37.974429899999997</c:v>
                </c:pt>
                <c:pt idx="86">
                  <c:v>47.766285800000013</c:v>
                </c:pt>
                <c:pt idx="87">
                  <c:v>46.200378900000054</c:v>
                </c:pt>
                <c:pt idx="88">
                  <c:v>31.463874799999999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38-4401-B67F-D5F986E344F8}"/>
            </c:ext>
          </c:extLst>
        </c:ser>
        <c:ser>
          <c:idx val="1"/>
          <c:order val="1"/>
          <c:tx>
            <c:v>Model 2</c:v>
          </c:tx>
          <c:marker>
            <c:symbol val="none"/>
          </c:marker>
          <c:xVal>
            <c:numRef>
              <c:f>'Model 2'!$B$7:$B$95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2'!$D$7:$D$95</c:f>
              <c:numCache>
                <c:formatCode>General</c:formatCode>
                <c:ptCount val="89"/>
                <c:pt idx="0">
                  <c:v>36.311279399999975</c:v>
                </c:pt>
                <c:pt idx="1">
                  <c:v>39.327935000000011</c:v>
                </c:pt>
                <c:pt idx="2">
                  <c:v>35.313049999999997</c:v>
                </c:pt>
                <c:pt idx="3">
                  <c:v>38.910690199999998</c:v>
                </c:pt>
                <c:pt idx="4">
                  <c:v>39.639509600000011</c:v>
                </c:pt>
                <c:pt idx="5">
                  <c:v>45.925963100000011</c:v>
                </c:pt>
                <c:pt idx="6">
                  <c:v>36.031712500000012</c:v>
                </c:pt>
                <c:pt idx="7">
                  <c:v>34.007301699999999</c:v>
                </c:pt>
                <c:pt idx="8">
                  <c:v>39.639903300000036</c:v>
                </c:pt>
                <c:pt idx="9">
                  <c:v>38.727254700000003</c:v>
                </c:pt>
                <c:pt idx="10">
                  <c:v>39.435257700000001</c:v>
                </c:pt>
                <c:pt idx="11">
                  <c:v>38.237618500000011</c:v>
                </c:pt>
                <c:pt idx="12">
                  <c:v>38.7130917</c:v>
                </c:pt>
                <c:pt idx="13">
                  <c:v>33.461876399999994</c:v>
                </c:pt>
                <c:pt idx="14">
                  <c:v>48.103844599999995</c:v>
                </c:pt>
                <c:pt idx="15">
                  <c:v>48.853136300000003</c:v>
                </c:pt>
                <c:pt idx="16">
                  <c:v>40.167580600000001</c:v>
                </c:pt>
                <c:pt idx="17">
                  <c:v>33.342818800000003</c:v>
                </c:pt>
                <c:pt idx="18">
                  <c:v>37.174232200000013</c:v>
                </c:pt>
                <c:pt idx="19">
                  <c:v>47.329040599999999</c:v>
                </c:pt>
                <c:pt idx="20">
                  <c:v>31.674309000000001</c:v>
                </c:pt>
                <c:pt idx="21">
                  <c:v>42.733225800000035</c:v>
                </c:pt>
                <c:pt idx="22">
                  <c:v>34.482971599999999</c:v>
                </c:pt>
                <c:pt idx="23">
                  <c:v>51.328806499999999</c:v>
                </c:pt>
                <c:pt idx="24">
                  <c:v>30.473205700000001</c:v>
                </c:pt>
                <c:pt idx="25">
                  <c:v>45.616415100000012</c:v>
                </c:pt>
                <c:pt idx="26">
                  <c:v>41.462109000000012</c:v>
                </c:pt>
                <c:pt idx="27">
                  <c:v>39.631675200000011</c:v>
                </c:pt>
                <c:pt idx="28">
                  <c:v>41.664785600000002</c:v>
                </c:pt>
                <c:pt idx="29">
                  <c:v>38.639859800000011</c:v>
                </c:pt>
                <c:pt idx="30">
                  <c:v>42.482266499999945</c:v>
                </c:pt>
                <c:pt idx="31">
                  <c:v>33.848798300000013</c:v>
                </c:pt>
                <c:pt idx="32">
                  <c:v>38.7712018</c:v>
                </c:pt>
                <c:pt idx="33">
                  <c:v>36.484744299999996</c:v>
                </c:pt>
                <c:pt idx="34">
                  <c:v>42.080810400000004</c:v>
                </c:pt>
                <c:pt idx="35">
                  <c:v>46.833608099999999</c:v>
                </c:pt>
                <c:pt idx="36">
                  <c:v>34.271790300000013</c:v>
                </c:pt>
                <c:pt idx="37">
                  <c:v>48.495458200000037</c:v>
                </c:pt>
                <c:pt idx="38">
                  <c:v>37.3023825</c:v>
                </c:pt>
                <c:pt idx="39">
                  <c:v>38.258288499999999</c:v>
                </c:pt>
                <c:pt idx="40">
                  <c:v>47.646757700000002</c:v>
                </c:pt>
                <c:pt idx="41">
                  <c:v>42.942905000000003</c:v>
                </c:pt>
                <c:pt idx="42">
                  <c:v>50.208295300000046</c:v>
                </c:pt>
                <c:pt idx="43">
                  <c:v>52.475461599999996</c:v>
                </c:pt>
                <c:pt idx="44">
                  <c:v>42.452778500000001</c:v>
                </c:pt>
                <c:pt idx="45">
                  <c:v>39.780262100000002</c:v>
                </c:pt>
                <c:pt idx="46">
                  <c:v>45.176401900000002</c:v>
                </c:pt>
                <c:pt idx="47">
                  <c:v>40.798880000000011</c:v>
                </c:pt>
                <c:pt idx="48">
                  <c:v>42.943881599999891</c:v>
                </c:pt>
                <c:pt idx="49">
                  <c:v>38.659493699999999</c:v>
                </c:pt>
                <c:pt idx="50">
                  <c:v>35.262854000000011</c:v>
                </c:pt>
                <c:pt idx="51">
                  <c:v>45.559512200000036</c:v>
                </c:pt>
                <c:pt idx="52">
                  <c:v>37.865728800000035</c:v>
                </c:pt>
                <c:pt idx="53">
                  <c:v>31.404640400000002</c:v>
                </c:pt>
                <c:pt idx="54">
                  <c:v>37.071280399999999</c:v>
                </c:pt>
                <c:pt idx="55">
                  <c:v>52.074634499999974</c:v>
                </c:pt>
                <c:pt idx="56">
                  <c:v>41.764510800000046</c:v>
                </c:pt>
                <c:pt idx="57">
                  <c:v>42.134891099999997</c:v>
                </c:pt>
                <c:pt idx="58">
                  <c:v>40.994116500000011</c:v>
                </c:pt>
                <c:pt idx="59">
                  <c:v>43.309590800000002</c:v>
                </c:pt>
                <c:pt idx="60">
                  <c:v>42.472660999999995</c:v>
                </c:pt>
                <c:pt idx="61">
                  <c:v>41.512559900000035</c:v>
                </c:pt>
                <c:pt idx="62">
                  <c:v>48.981601599999898</c:v>
                </c:pt>
                <c:pt idx="63">
                  <c:v>40.103800800000002</c:v>
                </c:pt>
                <c:pt idx="64">
                  <c:v>43.5485671</c:v>
                </c:pt>
                <c:pt idx="65">
                  <c:v>40.426473000000001</c:v>
                </c:pt>
                <c:pt idx="66">
                  <c:v>45.002977200000011</c:v>
                </c:pt>
                <c:pt idx="67">
                  <c:v>39.265493700000036</c:v>
                </c:pt>
                <c:pt idx="68">
                  <c:v>42.030180200000011</c:v>
                </c:pt>
                <c:pt idx="69">
                  <c:v>46.169526000000012</c:v>
                </c:pt>
                <c:pt idx="70">
                  <c:v>54.303927299999998</c:v>
                </c:pt>
                <c:pt idx="71">
                  <c:v>42.2274636</c:v>
                </c:pt>
                <c:pt idx="72">
                  <c:v>48.296522000000046</c:v>
                </c:pt>
                <c:pt idx="73">
                  <c:v>57.4947284</c:v>
                </c:pt>
                <c:pt idx="74">
                  <c:v>43.836283199999997</c:v>
                </c:pt>
                <c:pt idx="75">
                  <c:v>47.091718100000037</c:v>
                </c:pt>
                <c:pt idx="76">
                  <c:v>34.610569300000002</c:v>
                </c:pt>
                <c:pt idx="77">
                  <c:v>50.828614100000003</c:v>
                </c:pt>
                <c:pt idx="78">
                  <c:v>47.694277499999998</c:v>
                </c:pt>
                <c:pt idx="79">
                  <c:v>43.225889200000012</c:v>
                </c:pt>
                <c:pt idx="80">
                  <c:v>48.841128599999998</c:v>
                </c:pt>
                <c:pt idx="81">
                  <c:v>44.431006999999994</c:v>
                </c:pt>
                <c:pt idx="82">
                  <c:v>44.110023200000001</c:v>
                </c:pt>
                <c:pt idx="83">
                  <c:v>46.4743554</c:v>
                </c:pt>
                <c:pt idx="84">
                  <c:v>57.086999499999997</c:v>
                </c:pt>
                <c:pt idx="85">
                  <c:v>42.955489799999995</c:v>
                </c:pt>
                <c:pt idx="86">
                  <c:v>41.370258900000003</c:v>
                </c:pt>
                <c:pt idx="87">
                  <c:v>45.411284499999859</c:v>
                </c:pt>
                <c:pt idx="88">
                  <c:v>45.928056500000011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38-4401-B67F-D5F986E344F8}"/>
            </c:ext>
          </c:extLst>
        </c:ser>
        <c:ser>
          <c:idx val="2"/>
          <c:order val="2"/>
          <c:tx>
            <c:v>Model 4</c:v>
          </c:tx>
          <c:marker>
            <c:symbol val="none"/>
          </c:marker>
          <c:xVal>
            <c:numRef>
              <c:f>'Model 4'!$B$7:$B$95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4'!$D$7:$D$95</c:f>
              <c:numCache>
                <c:formatCode>General</c:formatCode>
                <c:ptCount val="89"/>
                <c:pt idx="0">
                  <c:v>31.963875699999999</c:v>
                </c:pt>
                <c:pt idx="1">
                  <c:v>30.017208700000026</c:v>
                </c:pt>
                <c:pt idx="2">
                  <c:v>38.6158869</c:v>
                </c:pt>
                <c:pt idx="3">
                  <c:v>40.131084299999998</c:v>
                </c:pt>
                <c:pt idx="4">
                  <c:v>43.9724249</c:v>
                </c:pt>
                <c:pt idx="5">
                  <c:v>40.749453000000003</c:v>
                </c:pt>
                <c:pt idx="6">
                  <c:v>46.350300499999996</c:v>
                </c:pt>
                <c:pt idx="7">
                  <c:v>42.821991000000004</c:v>
                </c:pt>
                <c:pt idx="8">
                  <c:v>37.531752400000002</c:v>
                </c:pt>
                <c:pt idx="9">
                  <c:v>41.596680900000003</c:v>
                </c:pt>
                <c:pt idx="10">
                  <c:v>41.646125000000012</c:v>
                </c:pt>
                <c:pt idx="11">
                  <c:v>46.091442499999999</c:v>
                </c:pt>
                <c:pt idx="12">
                  <c:v>40.213328600000011</c:v>
                </c:pt>
                <c:pt idx="13">
                  <c:v>33.003763400000004</c:v>
                </c:pt>
                <c:pt idx="14">
                  <c:v>44.948725400000001</c:v>
                </c:pt>
                <c:pt idx="15">
                  <c:v>33.885175800000013</c:v>
                </c:pt>
                <c:pt idx="16">
                  <c:v>43.251598100000002</c:v>
                </c:pt>
                <c:pt idx="17">
                  <c:v>44.622898300000045</c:v>
                </c:pt>
                <c:pt idx="18">
                  <c:v>42.378724099999999</c:v>
                </c:pt>
                <c:pt idx="19">
                  <c:v>38.323013700000011</c:v>
                </c:pt>
                <c:pt idx="20">
                  <c:v>40.266557600000013</c:v>
                </c:pt>
                <c:pt idx="21">
                  <c:v>44.878467099999945</c:v>
                </c:pt>
                <c:pt idx="22">
                  <c:v>40.604156100000012</c:v>
                </c:pt>
                <c:pt idx="23">
                  <c:v>45.710339200000035</c:v>
                </c:pt>
                <c:pt idx="24">
                  <c:v>35.424782800000003</c:v>
                </c:pt>
                <c:pt idx="25">
                  <c:v>40.118676499999999</c:v>
                </c:pt>
                <c:pt idx="26">
                  <c:v>37.320178100000035</c:v>
                </c:pt>
                <c:pt idx="27">
                  <c:v>41.508565900000036</c:v>
                </c:pt>
                <c:pt idx="28">
                  <c:v>37.829233200000012</c:v>
                </c:pt>
                <c:pt idx="29">
                  <c:v>39.773082900000013</c:v>
                </c:pt>
                <c:pt idx="30">
                  <c:v>43.629905400000013</c:v>
                </c:pt>
                <c:pt idx="31">
                  <c:v>43.367267299999945</c:v>
                </c:pt>
                <c:pt idx="32">
                  <c:v>46.657741299999998</c:v>
                </c:pt>
                <c:pt idx="33">
                  <c:v>52.149777499999999</c:v>
                </c:pt>
                <c:pt idx="34">
                  <c:v>38.808328000000003</c:v>
                </c:pt>
                <c:pt idx="35">
                  <c:v>46.768647600000001</c:v>
                </c:pt>
                <c:pt idx="36">
                  <c:v>39.038722500000013</c:v>
                </c:pt>
                <c:pt idx="37">
                  <c:v>43.517282999999999</c:v>
                </c:pt>
                <c:pt idx="38">
                  <c:v>36.308366200000002</c:v>
                </c:pt>
                <c:pt idx="39">
                  <c:v>37.436949399999996</c:v>
                </c:pt>
                <c:pt idx="40">
                  <c:v>44.537661899999996</c:v>
                </c:pt>
                <c:pt idx="41">
                  <c:v>40.313115500000002</c:v>
                </c:pt>
                <c:pt idx="42">
                  <c:v>38.5368706</c:v>
                </c:pt>
                <c:pt idx="43">
                  <c:v>49.719673499999999</c:v>
                </c:pt>
                <c:pt idx="44">
                  <c:v>36.371358499999999</c:v>
                </c:pt>
                <c:pt idx="45">
                  <c:v>43.475468499999998</c:v>
                </c:pt>
                <c:pt idx="46">
                  <c:v>40.460848499999997</c:v>
                </c:pt>
                <c:pt idx="47">
                  <c:v>44.058763800000001</c:v>
                </c:pt>
                <c:pt idx="48">
                  <c:v>42.688054800000003</c:v>
                </c:pt>
                <c:pt idx="49">
                  <c:v>43.934888599999944</c:v>
                </c:pt>
                <c:pt idx="50">
                  <c:v>51.471799499999996</c:v>
                </c:pt>
                <c:pt idx="51">
                  <c:v>48.498175500000038</c:v>
                </c:pt>
                <c:pt idx="52">
                  <c:v>45.483843199999995</c:v>
                </c:pt>
                <c:pt idx="53">
                  <c:v>40.172371900000037</c:v>
                </c:pt>
                <c:pt idx="54">
                  <c:v>42.569747499999998</c:v>
                </c:pt>
                <c:pt idx="55">
                  <c:v>45.620890700000011</c:v>
                </c:pt>
                <c:pt idx="56">
                  <c:v>42.5616767</c:v>
                </c:pt>
                <c:pt idx="57">
                  <c:v>45.888370200000011</c:v>
                </c:pt>
                <c:pt idx="58">
                  <c:v>52.128926300000046</c:v>
                </c:pt>
                <c:pt idx="59">
                  <c:v>45.254709300000002</c:v>
                </c:pt>
                <c:pt idx="60">
                  <c:v>39.998839900000036</c:v>
                </c:pt>
                <c:pt idx="61">
                  <c:v>59.385769699999997</c:v>
                </c:pt>
                <c:pt idx="62">
                  <c:v>52.070421399999994</c:v>
                </c:pt>
                <c:pt idx="63">
                  <c:v>44.803291999999999</c:v>
                </c:pt>
                <c:pt idx="64">
                  <c:v>46.242584300000011</c:v>
                </c:pt>
                <c:pt idx="65">
                  <c:v>48.354920099999944</c:v>
                </c:pt>
                <c:pt idx="66">
                  <c:v>35.156003800000001</c:v>
                </c:pt>
                <c:pt idx="67">
                  <c:v>45.773214000000003</c:v>
                </c:pt>
                <c:pt idx="68">
                  <c:v>41.6634873</c:v>
                </c:pt>
                <c:pt idx="69">
                  <c:v>48.270639900000013</c:v>
                </c:pt>
                <c:pt idx="70">
                  <c:v>48.4699861</c:v>
                </c:pt>
                <c:pt idx="71">
                  <c:v>51.3908542</c:v>
                </c:pt>
                <c:pt idx="72">
                  <c:v>47.817309199999997</c:v>
                </c:pt>
                <c:pt idx="73">
                  <c:v>41.760937700000035</c:v>
                </c:pt>
                <c:pt idx="74">
                  <c:v>46.510103400000006</c:v>
                </c:pt>
                <c:pt idx="75">
                  <c:v>47.436127900000002</c:v>
                </c:pt>
                <c:pt idx="76">
                  <c:v>49.575262500000001</c:v>
                </c:pt>
                <c:pt idx="77">
                  <c:v>42.052374</c:v>
                </c:pt>
                <c:pt idx="78">
                  <c:v>58.663890100000003</c:v>
                </c:pt>
                <c:pt idx="79">
                  <c:v>42.643920800000011</c:v>
                </c:pt>
                <c:pt idx="80">
                  <c:v>46.939317300000013</c:v>
                </c:pt>
                <c:pt idx="81">
                  <c:v>46.040693000000005</c:v>
                </c:pt>
                <c:pt idx="82">
                  <c:v>47.304592300000003</c:v>
                </c:pt>
                <c:pt idx="83">
                  <c:v>48.456246199999995</c:v>
                </c:pt>
                <c:pt idx="84">
                  <c:v>55.141446199999997</c:v>
                </c:pt>
                <c:pt idx="85">
                  <c:v>43.505084399999994</c:v>
                </c:pt>
                <c:pt idx="86">
                  <c:v>46.210930400000002</c:v>
                </c:pt>
                <c:pt idx="87">
                  <c:v>52.580736300000012</c:v>
                </c:pt>
                <c:pt idx="88">
                  <c:v>48.233097600000001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38-4401-B67F-D5F986E344F8}"/>
            </c:ext>
          </c:extLst>
        </c:ser>
        <c:ser>
          <c:idx val="3"/>
          <c:order val="3"/>
          <c:tx>
            <c:v>Model 5</c:v>
          </c:tx>
          <c:marker>
            <c:symbol val="none"/>
          </c:marker>
          <c:xVal>
            <c:numRef>
              <c:f>'Model 5'!$B$7:$B$95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5'!$D$7:$D$95</c:f>
              <c:numCache>
                <c:formatCode>General</c:formatCode>
                <c:ptCount val="89"/>
                <c:pt idx="0">
                  <c:v>36.379861799999958</c:v>
                </c:pt>
                <c:pt idx="1">
                  <c:v>38.212494200000002</c:v>
                </c:pt>
                <c:pt idx="2">
                  <c:v>32.359781199999958</c:v>
                </c:pt>
                <c:pt idx="3">
                  <c:v>44.982032200000013</c:v>
                </c:pt>
                <c:pt idx="4">
                  <c:v>48.481560999999999</c:v>
                </c:pt>
                <c:pt idx="5">
                  <c:v>44.1909694</c:v>
                </c:pt>
                <c:pt idx="6">
                  <c:v>40.803801799999995</c:v>
                </c:pt>
                <c:pt idx="7">
                  <c:v>42.3906919</c:v>
                </c:pt>
                <c:pt idx="8">
                  <c:v>51.374633999999993</c:v>
                </c:pt>
                <c:pt idx="9">
                  <c:v>35.699059600000012</c:v>
                </c:pt>
                <c:pt idx="10">
                  <c:v>40.760179300000054</c:v>
                </c:pt>
                <c:pt idx="11">
                  <c:v>45.388173900000012</c:v>
                </c:pt>
                <c:pt idx="12">
                  <c:v>46.655733600000012</c:v>
                </c:pt>
                <c:pt idx="13">
                  <c:v>39.962316900000054</c:v>
                </c:pt>
                <c:pt idx="14">
                  <c:v>42.223368700000037</c:v>
                </c:pt>
                <c:pt idx="15">
                  <c:v>30.563244799999989</c:v>
                </c:pt>
                <c:pt idx="16">
                  <c:v>39.8556119</c:v>
                </c:pt>
                <c:pt idx="17">
                  <c:v>42.442362500000002</c:v>
                </c:pt>
                <c:pt idx="18">
                  <c:v>40.382974499999996</c:v>
                </c:pt>
                <c:pt idx="19">
                  <c:v>42.381164699999957</c:v>
                </c:pt>
                <c:pt idx="20">
                  <c:v>40.633604599999998</c:v>
                </c:pt>
                <c:pt idx="21">
                  <c:v>41.974839199999998</c:v>
                </c:pt>
                <c:pt idx="22">
                  <c:v>40.014864599999875</c:v>
                </c:pt>
                <c:pt idx="23">
                  <c:v>41.176006200000003</c:v>
                </c:pt>
                <c:pt idx="24">
                  <c:v>48.258097599999999</c:v>
                </c:pt>
                <c:pt idx="25">
                  <c:v>46.035923600000011</c:v>
                </c:pt>
                <c:pt idx="26">
                  <c:v>35.654625199999998</c:v>
                </c:pt>
                <c:pt idx="27">
                  <c:v>35.477263299999997</c:v>
                </c:pt>
                <c:pt idx="28">
                  <c:v>34.536317600000011</c:v>
                </c:pt>
                <c:pt idx="29">
                  <c:v>43.197725300000037</c:v>
                </c:pt>
                <c:pt idx="30">
                  <c:v>46.7716785</c:v>
                </c:pt>
                <c:pt idx="31">
                  <c:v>36.559704799999999</c:v>
                </c:pt>
                <c:pt idx="32">
                  <c:v>39.204903100000003</c:v>
                </c:pt>
                <c:pt idx="33">
                  <c:v>39.656708900000012</c:v>
                </c:pt>
                <c:pt idx="34">
                  <c:v>44.997032200000035</c:v>
                </c:pt>
                <c:pt idx="35">
                  <c:v>41.871203499999957</c:v>
                </c:pt>
                <c:pt idx="36">
                  <c:v>41.537029699999998</c:v>
                </c:pt>
                <c:pt idx="37">
                  <c:v>37.994328500000002</c:v>
                </c:pt>
                <c:pt idx="38">
                  <c:v>40.008919200000037</c:v>
                </c:pt>
                <c:pt idx="39">
                  <c:v>46.082583499999998</c:v>
                </c:pt>
                <c:pt idx="40">
                  <c:v>40.160415600000036</c:v>
                </c:pt>
                <c:pt idx="41">
                  <c:v>38.707852700000011</c:v>
                </c:pt>
                <c:pt idx="42">
                  <c:v>44.9405754</c:v>
                </c:pt>
                <c:pt idx="43">
                  <c:v>42.508959800000035</c:v>
                </c:pt>
                <c:pt idx="44">
                  <c:v>51.044869499999891</c:v>
                </c:pt>
                <c:pt idx="45">
                  <c:v>40.780055000000011</c:v>
                </c:pt>
                <c:pt idx="46">
                  <c:v>46.2514033</c:v>
                </c:pt>
                <c:pt idx="47">
                  <c:v>56.145384400000005</c:v>
                </c:pt>
                <c:pt idx="48">
                  <c:v>44.472543900000012</c:v>
                </c:pt>
                <c:pt idx="49">
                  <c:v>38.7192176</c:v>
                </c:pt>
                <c:pt idx="50">
                  <c:v>44.272543400000011</c:v>
                </c:pt>
                <c:pt idx="51">
                  <c:v>43.683448300000002</c:v>
                </c:pt>
                <c:pt idx="52">
                  <c:v>42.918999900000003</c:v>
                </c:pt>
                <c:pt idx="53">
                  <c:v>49.085003900000011</c:v>
                </c:pt>
                <c:pt idx="54">
                  <c:v>37.748682000000002</c:v>
                </c:pt>
                <c:pt idx="55">
                  <c:v>45.052111400000001</c:v>
                </c:pt>
                <c:pt idx="56">
                  <c:v>42.115416300000035</c:v>
                </c:pt>
                <c:pt idx="57">
                  <c:v>49.792631300000046</c:v>
                </c:pt>
                <c:pt idx="58">
                  <c:v>56.386960099999996</c:v>
                </c:pt>
                <c:pt idx="59">
                  <c:v>46.204316300000038</c:v>
                </c:pt>
                <c:pt idx="60">
                  <c:v>43.010928800000002</c:v>
                </c:pt>
                <c:pt idx="61">
                  <c:v>48.881531499999944</c:v>
                </c:pt>
                <c:pt idx="62">
                  <c:v>36.183405200000003</c:v>
                </c:pt>
                <c:pt idx="63">
                  <c:v>55.840344599999945</c:v>
                </c:pt>
                <c:pt idx="64">
                  <c:v>45.864040499999945</c:v>
                </c:pt>
                <c:pt idx="65">
                  <c:v>56.0914669</c:v>
                </c:pt>
                <c:pt idx="66">
                  <c:v>41.893408300000011</c:v>
                </c:pt>
                <c:pt idx="67">
                  <c:v>48.530026000000007</c:v>
                </c:pt>
                <c:pt idx="68">
                  <c:v>44.795102600000071</c:v>
                </c:pt>
                <c:pt idx="69">
                  <c:v>57.944369499999958</c:v>
                </c:pt>
                <c:pt idx="70">
                  <c:v>44.627465200000003</c:v>
                </c:pt>
                <c:pt idx="71">
                  <c:v>57.464835100000002</c:v>
                </c:pt>
                <c:pt idx="72">
                  <c:v>42.555731800000011</c:v>
                </c:pt>
                <c:pt idx="73">
                  <c:v>49.619313800000036</c:v>
                </c:pt>
                <c:pt idx="74">
                  <c:v>53.218374800000035</c:v>
                </c:pt>
                <c:pt idx="75">
                  <c:v>48.869475400000006</c:v>
                </c:pt>
                <c:pt idx="76">
                  <c:v>44.155220900000003</c:v>
                </c:pt>
                <c:pt idx="77">
                  <c:v>45.397457599999996</c:v>
                </c:pt>
                <c:pt idx="78">
                  <c:v>54.751880299999996</c:v>
                </c:pt>
                <c:pt idx="79">
                  <c:v>51.598767900000013</c:v>
                </c:pt>
                <c:pt idx="80">
                  <c:v>58.172315500000046</c:v>
                </c:pt>
                <c:pt idx="81">
                  <c:v>50.166369700000011</c:v>
                </c:pt>
                <c:pt idx="82">
                  <c:v>58.911724799999945</c:v>
                </c:pt>
                <c:pt idx="83">
                  <c:v>50.325539100000036</c:v>
                </c:pt>
                <c:pt idx="84">
                  <c:v>45.627032500000013</c:v>
                </c:pt>
                <c:pt idx="85">
                  <c:v>56.230076100000012</c:v>
                </c:pt>
                <c:pt idx="86">
                  <c:v>48.118215300000045</c:v>
                </c:pt>
                <c:pt idx="87">
                  <c:v>44.655889899999998</c:v>
                </c:pt>
                <c:pt idx="88">
                  <c:v>51.659516600000003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E38-4401-B67F-D5F986E344F8}"/>
            </c:ext>
          </c:extLst>
        </c:ser>
        <c:ser>
          <c:idx val="4"/>
          <c:order val="4"/>
          <c:tx>
            <c:v>Model 7</c:v>
          </c:tx>
          <c:marker>
            <c:symbol val="none"/>
          </c:marker>
          <c:xVal>
            <c:numRef>
              <c:f>'Model 7'!$B$7:$B$95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7'!$D$7:$D$95</c:f>
              <c:numCache>
                <c:formatCode>General</c:formatCode>
                <c:ptCount val="89"/>
                <c:pt idx="0">
                  <c:v>31.236040599999978</c:v>
                </c:pt>
                <c:pt idx="1">
                  <c:v>42.595326900000046</c:v>
                </c:pt>
                <c:pt idx="2">
                  <c:v>29.677653800000027</c:v>
                </c:pt>
                <c:pt idx="3">
                  <c:v>41.176517800000013</c:v>
                </c:pt>
                <c:pt idx="4">
                  <c:v>37.623327700000011</c:v>
                </c:pt>
                <c:pt idx="5">
                  <c:v>36.417076399999999</c:v>
                </c:pt>
                <c:pt idx="6">
                  <c:v>40.094824399999993</c:v>
                </c:pt>
                <c:pt idx="7">
                  <c:v>39.989864199999957</c:v>
                </c:pt>
                <c:pt idx="8">
                  <c:v>36.396751400000007</c:v>
                </c:pt>
                <c:pt idx="9">
                  <c:v>32.653888199999997</c:v>
                </c:pt>
                <c:pt idx="10">
                  <c:v>36.362106000000011</c:v>
                </c:pt>
                <c:pt idx="11">
                  <c:v>35.395688700000001</c:v>
                </c:pt>
                <c:pt idx="12">
                  <c:v>29.723284199999988</c:v>
                </c:pt>
                <c:pt idx="13">
                  <c:v>32.086179400000006</c:v>
                </c:pt>
                <c:pt idx="14">
                  <c:v>34.888877899999997</c:v>
                </c:pt>
                <c:pt idx="15">
                  <c:v>23.6947373</c:v>
                </c:pt>
                <c:pt idx="16">
                  <c:v>42.637109100000011</c:v>
                </c:pt>
                <c:pt idx="17">
                  <c:v>32.101994900000001</c:v>
                </c:pt>
                <c:pt idx="18">
                  <c:v>45.080457399999993</c:v>
                </c:pt>
                <c:pt idx="19">
                  <c:v>37.345610900000011</c:v>
                </c:pt>
                <c:pt idx="20">
                  <c:v>37.077264299999996</c:v>
                </c:pt>
                <c:pt idx="21">
                  <c:v>33.999509100000012</c:v>
                </c:pt>
                <c:pt idx="22">
                  <c:v>34.950177000000004</c:v>
                </c:pt>
                <c:pt idx="23">
                  <c:v>30.743166299999963</c:v>
                </c:pt>
                <c:pt idx="24">
                  <c:v>33.562852400000011</c:v>
                </c:pt>
                <c:pt idx="25">
                  <c:v>41.052297299999999</c:v>
                </c:pt>
                <c:pt idx="26">
                  <c:v>39.694588100000011</c:v>
                </c:pt>
                <c:pt idx="27">
                  <c:v>35.031475200000003</c:v>
                </c:pt>
                <c:pt idx="28">
                  <c:v>33.120687199999999</c:v>
                </c:pt>
                <c:pt idx="29">
                  <c:v>38.520750100000036</c:v>
                </c:pt>
                <c:pt idx="30">
                  <c:v>37.867303300000003</c:v>
                </c:pt>
                <c:pt idx="31">
                  <c:v>35.642184499999999</c:v>
                </c:pt>
                <c:pt idx="32">
                  <c:v>35.354113599999998</c:v>
                </c:pt>
                <c:pt idx="33">
                  <c:v>33.774727499999997</c:v>
                </c:pt>
                <c:pt idx="34">
                  <c:v>37.681673999999994</c:v>
                </c:pt>
                <c:pt idx="35">
                  <c:v>32.813246899999996</c:v>
                </c:pt>
                <c:pt idx="36">
                  <c:v>34.983837999999999</c:v>
                </c:pt>
                <c:pt idx="37">
                  <c:v>39.231613800000012</c:v>
                </c:pt>
                <c:pt idx="38">
                  <c:v>36.106397400000006</c:v>
                </c:pt>
                <c:pt idx="39">
                  <c:v>38.135178300000071</c:v>
                </c:pt>
                <c:pt idx="40">
                  <c:v>34.886435900000002</c:v>
                </c:pt>
                <c:pt idx="41">
                  <c:v>30.411849400000001</c:v>
                </c:pt>
                <c:pt idx="42">
                  <c:v>29.3667871</c:v>
                </c:pt>
                <c:pt idx="43">
                  <c:v>31.786630999999979</c:v>
                </c:pt>
                <c:pt idx="44">
                  <c:v>35.988484099999944</c:v>
                </c:pt>
                <c:pt idx="45">
                  <c:v>35.884036099999996</c:v>
                </c:pt>
                <c:pt idx="46">
                  <c:v>42.327306400000005</c:v>
                </c:pt>
                <c:pt idx="47">
                  <c:v>30.262653699999976</c:v>
                </c:pt>
                <c:pt idx="48">
                  <c:v>27.950251099999999</c:v>
                </c:pt>
                <c:pt idx="49">
                  <c:v>25.573256099999988</c:v>
                </c:pt>
                <c:pt idx="50">
                  <c:v>42.312266499999957</c:v>
                </c:pt>
                <c:pt idx="51">
                  <c:v>31.727025300000001</c:v>
                </c:pt>
                <c:pt idx="52">
                  <c:v>34.120648300000013</c:v>
                </c:pt>
                <c:pt idx="53">
                  <c:v>43.327384399999993</c:v>
                </c:pt>
                <c:pt idx="54">
                  <c:v>31.249229699999976</c:v>
                </c:pt>
                <c:pt idx="55">
                  <c:v>36.586043199999999</c:v>
                </c:pt>
                <c:pt idx="56">
                  <c:v>34.599783100000003</c:v>
                </c:pt>
                <c:pt idx="57">
                  <c:v>42.226412400000036</c:v>
                </c:pt>
                <c:pt idx="58">
                  <c:v>32.788994300000013</c:v>
                </c:pt>
                <c:pt idx="59">
                  <c:v>35.757460399999999</c:v>
                </c:pt>
                <c:pt idx="60">
                  <c:v>35.588483399999994</c:v>
                </c:pt>
                <c:pt idx="61">
                  <c:v>32.642128300000046</c:v>
                </c:pt>
                <c:pt idx="62">
                  <c:v>37.050610900000002</c:v>
                </c:pt>
                <c:pt idx="63">
                  <c:v>36.343090399999994</c:v>
                </c:pt>
                <c:pt idx="64">
                  <c:v>34.493955300000046</c:v>
                </c:pt>
                <c:pt idx="65">
                  <c:v>36.408573700000012</c:v>
                </c:pt>
                <c:pt idx="66">
                  <c:v>34.486986999999999</c:v>
                </c:pt>
                <c:pt idx="67">
                  <c:v>30.797969299999988</c:v>
                </c:pt>
                <c:pt idx="68">
                  <c:v>31.314741600000001</c:v>
                </c:pt>
                <c:pt idx="69">
                  <c:v>32.070644399999999</c:v>
                </c:pt>
                <c:pt idx="70">
                  <c:v>39.518485300000002</c:v>
                </c:pt>
                <c:pt idx="71">
                  <c:v>37.013760699999999</c:v>
                </c:pt>
                <c:pt idx="72">
                  <c:v>36.991712800000037</c:v>
                </c:pt>
                <c:pt idx="73">
                  <c:v>35.216427299999999</c:v>
                </c:pt>
                <c:pt idx="74">
                  <c:v>33.935884499999958</c:v>
                </c:pt>
                <c:pt idx="75">
                  <c:v>36.412539200000012</c:v>
                </c:pt>
                <c:pt idx="76">
                  <c:v>29.951866899999999</c:v>
                </c:pt>
                <c:pt idx="77">
                  <c:v>40.550144299999999</c:v>
                </c:pt>
                <c:pt idx="78">
                  <c:v>34.821318300000037</c:v>
                </c:pt>
                <c:pt idx="79">
                  <c:v>33.875175900000038</c:v>
                </c:pt>
                <c:pt idx="80">
                  <c:v>31.542300599999976</c:v>
                </c:pt>
                <c:pt idx="81">
                  <c:v>33.135892000000013</c:v>
                </c:pt>
                <c:pt idx="82">
                  <c:v>31.325489299999976</c:v>
                </c:pt>
                <c:pt idx="83">
                  <c:v>39.748367500000001</c:v>
                </c:pt>
                <c:pt idx="84">
                  <c:v>29.9615519</c:v>
                </c:pt>
                <c:pt idx="85">
                  <c:v>32.565981800000003</c:v>
                </c:pt>
                <c:pt idx="86">
                  <c:v>34.382144699999998</c:v>
                </c:pt>
                <c:pt idx="87">
                  <c:v>37.848287899999995</c:v>
                </c:pt>
                <c:pt idx="88">
                  <c:v>32.086316800000013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E38-4401-B67F-D5F986E344F8}"/>
            </c:ext>
          </c:extLst>
        </c:ser>
        <c:ser>
          <c:idx val="5"/>
          <c:order val="5"/>
          <c:tx>
            <c:v>Model 8</c:v>
          </c:tx>
          <c:marker>
            <c:symbol val="none"/>
          </c:marker>
          <c:xVal>
            <c:numRef>
              <c:f>'Model 8'!$B$7:$B$95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8'!$D$7:$D$95</c:f>
              <c:numCache>
                <c:formatCode>General</c:formatCode>
                <c:ptCount val="89"/>
                <c:pt idx="0">
                  <c:v>33.488522200000013</c:v>
                </c:pt>
                <c:pt idx="1">
                  <c:v>41.2109065</c:v>
                </c:pt>
                <c:pt idx="2">
                  <c:v>34.0495065</c:v>
                </c:pt>
                <c:pt idx="3">
                  <c:v>42.494668799999999</c:v>
                </c:pt>
                <c:pt idx="4">
                  <c:v>37.236279800000013</c:v>
                </c:pt>
                <c:pt idx="5">
                  <c:v>46.920385300000035</c:v>
                </c:pt>
                <c:pt idx="6">
                  <c:v>39.186359700000011</c:v>
                </c:pt>
                <c:pt idx="7">
                  <c:v>42.610574200000002</c:v>
                </c:pt>
                <c:pt idx="8">
                  <c:v>32.605175400000036</c:v>
                </c:pt>
                <c:pt idx="9">
                  <c:v>41.228991900000054</c:v>
                </c:pt>
                <c:pt idx="10">
                  <c:v>39.350336499999997</c:v>
                </c:pt>
                <c:pt idx="11">
                  <c:v>38.906595900000013</c:v>
                </c:pt>
                <c:pt idx="12">
                  <c:v>40.497777300000003</c:v>
                </c:pt>
                <c:pt idx="13">
                  <c:v>39.5300972</c:v>
                </c:pt>
                <c:pt idx="14">
                  <c:v>36.904036099999999</c:v>
                </c:pt>
                <c:pt idx="15">
                  <c:v>33.058836900000003</c:v>
                </c:pt>
                <c:pt idx="16">
                  <c:v>36.531515400000011</c:v>
                </c:pt>
                <c:pt idx="17">
                  <c:v>40.281397300000002</c:v>
                </c:pt>
                <c:pt idx="18">
                  <c:v>39.105454400000006</c:v>
                </c:pt>
                <c:pt idx="19">
                  <c:v>46.251678800000001</c:v>
                </c:pt>
                <c:pt idx="20">
                  <c:v>47.882822099999998</c:v>
                </c:pt>
                <c:pt idx="21">
                  <c:v>35.835512400000013</c:v>
                </c:pt>
                <c:pt idx="22">
                  <c:v>29.572810700000026</c:v>
                </c:pt>
                <c:pt idx="23">
                  <c:v>44.795614300000054</c:v>
                </c:pt>
                <c:pt idx="24">
                  <c:v>37.055256499999999</c:v>
                </c:pt>
                <c:pt idx="25">
                  <c:v>37.529622200000013</c:v>
                </c:pt>
                <c:pt idx="26">
                  <c:v>32.033206</c:v>
                </c:pt>
                <c:pt idx="27">
                  <c:v>26.039895900000026</c:v>
                </c:pt>
                <c:pt idx="28">
                  <c:v>30.949977799999999</c:v>
                </c:pt>
                <c:pt idx="29">
                  <c:v>33.670851000000006</c:v>
                </c:pt>
                <c:pt idx="30">
                  <c:v>36.390806900000001</c:v>
                </c:pt>
                <c:pt idx="31">
                  <c:v>33.081513600000001</c:v>
                </c:pt>
                <c:pt idx="32">
                  <c:v>43.097385900000013</c:v>
                </c:pt>
                <c:pt idx="33">
                  <c:v>35.407985499999995</c:v>
                </c:pt>
                <c:pt idx="34">
                  <c:v>27.125447899999976</c:v>
                </c:pt>
                <c:pt idx="35">
                  <c:v>35.960688699999999</c:v>
                </c:pt>
                <c:pt idx="36">
                  <c:v>38.432777000000002</c:v>
                </c:pt>
                <c:pt idx="37">
                  <c:v>41.238579100000045</c:v>
                </c:pt>
                <c:pt idx="38">
                  <c:v>28.1425743</c:v>
                </c:pt>
                <c:pt idx="39">
                  <c:v>44.355378600000002</c:v>
                </c:pt>
                <c:pt idx="40">
                  <c:v>41.872423599999998</c:v>
                </c:pt>
                <c:pt idx="41">
                  <c:v>36.715250600000012</c:v>
                </c:pt>
                <c:pt idx="42">
                  <c:v>40.136990600000011</c:v>
                </c:pt>
                <c:pt idx="43">
                  <c:v>36.618799000000003</c:v>
                </c:pt>
                <c:pt idx="44">
                  <c:v>41.679037900000012</c:v>
                </c:pt>
                <c:pt idx="45">
                  <c:v>36.773468700000002</c:v>
                </c:pt>
                <c:pt idx="46">
                  <c:v>39.572225800000012</c:v>
                </c:pt>
                <c:pt idx="47">
                  <c:v>30.687654400000017</c:v>
                </c:pt>
                <c:pt idx="48">
                  <c:v>34.3791917</c:v>
                </c:pt>
                <c:pt idx="49">
                  <c:v>29.0813044</c:v>
                </c:pt>
                <c:pt idx="50">
                  <c:v>39.916084799999958</c:v>
                </c:pt>
                <c:pt idx="51">
                  <c:v>29.450606100000002</c:v>
                </c:pt>
                <c:pt idx="52">
                  <c:v>28.267850200000026</c:v>
                </c:pt>
                <c:pt idx="53">
                  <c:v>29.6233778</c:v>
                </c:pt>
                <c:pt idx="54">
                  <c:v>31.930725899999977</c:v>
                </c:pt>
                <c:pt idx="55">
                  <c:v>24.250918700000017</c:v>
                </c:pt>
                <c:pt idx="56">
                  <c:v>43.822582000000011</c:v>
                </c:pt>
                <c:pt idx="57">
                  <c:v>28.019942</c:v>
                </c:pt>
                <c:pt idx="58">
                  <c:v>28.266393199999989</c:v>
                </c:pt>
                <c:pt idx="59">
                  <c:v>35.451200299999996</c:v>
                </c:pt>
                <c:pt idx="60">
                  <c:v>31.445528599999911</c:v>
                </c:pt>
                <c:pt idx="61">
                  <c:v>28.638332399999989</c:v>
                </c:pt>
                <c:pt idx="62">
                  <c:v>40.094155100000037</c:v>
                </c:pt>
                <c:pt idx="63">
                  <c:v>28.385448399999976</c:v>
                </c:pt>
                <c:pt idx="64">
                  <c:v>35.156790600000001</c:v>
                </c:pt>
                <c:pt idx="65">
                  <c:v>37.358369099999997</c:v>
                </c:pt>
                <c:pt idx="66">
                  <c:v>37.346398400000005</c:v>
                </c:pt>
                <c:pt idx="67">
                  <c:v>32.486906999999995</c:v>
                </c:pt>
                <c:pt idx="68">
                  <c:v>38.204824299999999</c:v>
                </c:pt>
                <c:pt idx="69">
                  <c:v>28.588316599999899</c:v>
                </c:pt>
                <c:pt idx="70">
                  <c:v>34.5715936</c:v>
                </c:pt>
                <c:pt idx="71">
                  <c:v>28.851826500000001</c:v>
                </c:pt>
                <c:pt idx="72">
                  <c:v>28.871826500000001</c:v>
                </c:pt>
                <c:pt idx="73">
                  <c:v>33.329826499999996</c:v>
                </c:pt>
                <c:pt idx="74">
                  <c:v>28.026314299999989</c:v>
                </c:pt>
                <c:pt idx="75">
                  <c:v>33.182931300000035</c:v>
                </c:pt>
                <c:pt idx="76">
                  <c:v>32.318403699999998</c:v>
                </c:pt>
                <c:pt idx="77">
                  <c:v>26.037932699999999</c:v>
                </c:pt>
                <c:pt idx="78">
                  <c:v>45.043568</c:v>
                </c:pt>
                <c:pt idx="79">
                  <c:v>35.056869399999975</c:v>
                </c:pt>
                <c:pt idx="80">
                  <c:v>32.5248992</c:v>
                </c:pt>
                <c:pt idx="81">
                  <c:v>35.374451599999958</c:v>
                </c:pt>
                <c:pt idx="82">
                  <c:v>22.1323352</c:v>
                </c:pt>
                <c:pt idx="83">
                  <c:v>30.944819799999987</c:v>
                </c:pt>
                <c:pt idx="84">
                  <c:v>36.403484299999995</c:v>
                </c:pt>
                <c:pt idx="85">
                  <c:v>30.4135597</c:v>
                </c:pt>
                <c:pt idx="86">
                  <c:v>28.590408999999987</c:v>
                </c:pt>
                <c:pt idx="87">
                  <c:v>42.838566</c:v>
                </c:pt>
                <c:pt idx="88">
                  <c:v>26.717770300000026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E38-4401-B67F-D5F986E344F8}"/>
            </c:ext>
          </c:extLst>
        </c:ser>
        <c:ser>
          <c:idx val="6"/>
          <c:order val="6"/>
          <c:tx>
            <c:v>Model 10</c:v>
          </c:tx>
          <c:marker>
            <c:symbol val="none"/>
          </c:marker>
          <c:xVal>
            <c:numRef>
              <c:f>'Model 10'!$B$7:$B$95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10'!$D$7:$D$95</c:f>
              <c:numCache>
                <c:formatCode>General</c:formatCode>
                <c:ptCount val="89"/>
                <c:pt idx="0">
                  <c:v>43.077030800000003</c:v>
                </c:pt>
                <c:pt idx="1">
                  <c:v>45.634925000000003</c:v>
                </c:pt>
                <c:pt idx="2">
                  <c:v>41.475376200000035</c:v>
                </c:pt>
                <c:pt idx="3">
                  <c:v>40.946793900000003</c:v>
                </c:pt>
                <c:pt idx="4">
                  <c:v>38.666674499999999</c:v>
                </c:pt>
                <c:pt idx="5">
                  <c:v>31.304390600000001</c:v>
                </c:pt>
                <c:pt idx="6">
                  <c:v>38.571870999999994</c:v>
                </c:pt>
                <c:pt idx="7">
                  <c:v>40.2606514</c:v>
                </c:pt>
                <c:pt idx="8">
                  <c:v>42.743093800000011</c:v>
                </c:pt>
                <c:pt idx="9">
                  <c:v>46.088011700000003</c:v>
                </c:pt>
                <c:pt idx="10">
                  <c:v>44.194591100000011</c:v>
                </c:pt>
                <c:pt idx="11">
                  <c:v>40.833486599999958</c:v>
                </c:pt>
                <c:pt idx="12">
                  <c:v>44.823528400000001</c:v>
                </c:pt>
                <c:pt idx="13">
                  <c:v>33.585301600000001</c:v>
                </c:pt>
                <c:pt idx="14">
                  <c:v>44.973292100000002</c:v>
                </c:pt>
                <c:pt idx="15">
                  <c:v>43.205771300000038</c:v>
                </c:pt>
                <c:pt idx="16">
                  <c:v>45.649749</c:v>
                </c:pt>
                <c:pt idx="17">
                  <c:v>38.588844899999998</c:v>
                </c:pt>
                <c:pt idx="18">
                  <c:v>40.263998400000013</c:v>
                </c:pt>
                <c:pt idx="19">
                  <c:v>38.305965499999999</c:v>
                </c:pt>
                <c:pt idx="20">
                  <c:v>44.952741199999998</c:v>
                </c:pt>
                <c:pt idx="21">
                  <c:v>37.353046899999995</c:v>
                </c:pt>
                <c:pt idx="22">
                  <c:v>33.302773800000011</c:v>
                </c:pt>
                <c:pt idx="23">
                  <c:v>33.965805600000003</c:v>
                </c:pt>
                <c:pt idx="24">
                  <c:v>42.625534600000037</c:v>
                </c:pt>
                <c:pt idx="25">
                  <c:v>34.238707100000013</c:v>
                </c:pt>
                <c:pt idx="26">
                  <c:v>38.818052800000011</c:v>
                </c:pt>
                <c:pt idx="27">
                  <c:v>35.051790799999999</c:v>
                </c:pt>
                <c:pt idx="28">
                  <c:v>36.245334300000046</c:v>
                </c:pt>
                <c:pt idx="29">
                  <c:v>42.981775499999998</c:v>
                </c:pt>
                <c:pt idx="30">
                  <c:v>42.928920600000012</c:v>
                </c:pt>
                <c:pt idx="31">
                  <c:v>44.6586067</c:v>
                </c:pt>
                <c:pt idx="32">
                  <c:v>41.786400800000003</c:v>
                </c:pt>
                <c:pt idx="33">
                  <c:v>39.8807422</c:v>
                </c:pt>
                <c:pt idx="34">
                  <c:v>38.718682400000006</c:v>
                </c:pt>
                <c:pt idx="35">
                  <c:v>44.884552200000002</c:v>
                </c:pt>
                <c:pt idx="36">
                  <c:v>38.179233600000003</c:v>
                </c:pt>
                <c:pt idx="37">
                  <c:v>43.5476308</c:v>
                </c:pt>
                <c:pt idx="38">
                  <c:v>40.495691300000011</c:v>
                </c:pt>
                <c:pt idx="39">
                  <c:v>36.664311200000036</c:v>
                </c:pt>
                <c:pt idx="40">
                  <c:v>37.135216700000036</c:v>
                </c:pt>
                <c:pt idx="41">
                  <c:v>29.456257699999988</c:v>
                </c:pt>
                <c:pt idx="42">
                  <c:v>42.076598000000011</c:v>
                </c:pt>
                <c:pt idx="43">
                  <c:v>36.066199900000036</c:v>
                </c:pt>
                <c:pt idx="44">
                  <c:v>37.702815200000046</c:v>
                </c:pt>
                <c:pt idx="45">
                  <c:v>43.362674900000002</c:v>
                </c:pt>
                <c:pt idx="46">
                  <c:v>37.109035600000013</c:v>
                </c:pt>
                <c:pt idx="47">
                  <c:v>32.717104400000004</c:v>
                </c:pt>
                <c:pt idx="48">
                  <c:v>33.910924199999997</c:v>
                </c:pt>
                <c:pt idx="49">
                  <c:v>36.297525700000037</c:v>
                </c:pt>
                <c:pt idx="50">
                  <c:v>47.233647300000001</c:v>
                </c:pt>
                <c:pt idx="51">
                  <c:v>40.037383399999996</c:v>
                </c:pt>
                <c:pt idx="52">
                  <c:v>51.457587099999898</c:v>
                </c:pt>
                <c:pt idx="53">
                  <c:v>33.493908700000013</c:v>
                </c:pt>
                <c:pt idx="54">
                  <c:v>45.991325000000003</c:v>
                </c:pt>
                <c:pt idx="55">
                  <c:v>28.573519399999977</c:v>
                </c:pt>
                <c:pt idx="56">
                  <c:v>38.582974400000005</c:v>
                </c:pt>
                <c:pt idx="57">
                  <c:v>46.641766799999999</c:v>
                </c:pt>
                <c:pt idx="58">
                  <c:v>45.520655100000013</c:v>
                </c:pt>
                <c:pt idx="59">
                  <c:v>38.031517100000002</c:v>
                </c:pt>
                <c:pt idx="60">
                  <c:v>32.095056800000037</c:v>
                </c:pt>
                <c:pt idx="61">
                  <c:v>35.521825</c:v>
                </c:pt>
                <c:pt idx="62">
                  <c:v>40.996203400000006</c:v>
                </c:pt>
                <c:pt idx="63">
                  <c:v>45.887544999999996</c:v>
                </c:pt>
                <c:pt idx="64">
                  <c:v>42.252936000000012</c:v>
                </c:pt>
                <c:pt idx="65">
                  <c:v>40.003174100000003</c:v>
                </c:pt>
                <c:pt idx="66">
                  <c:v>43.376873499999945</c:v>
                </c:pt>
                <c:pt idx="67">
                  <c:v>45.9750248</c:v>
                </c:pt>
                <c:pt idx="68">
                  <c:v>46.443726099999999</c:v>
                </c:pt>
                <c:pt idx="69">
                  <c:v>41.6769696</c:v>
                </c:pt>
                <c:pt idx="70">
                  <c:v>43.540259599999999</c:v>
                </c:pt>
                <c:pt idx="71">
                  <c:v>43.999432800000037</c:v>
                </c:pt>
                <c:pt idx="72">
                  <c:v>38.318012400000001</c:v>
                </c:pt>
                <c:pt idx="73">
                  <c:v>43.648959300000037</c:v>
                </c:pt>
                <c:pt idx="74">
                  <c:v>37.225453100000045</c:v>
                </c:pt>
                <c:pt idx="75">
                  <c:v>46.051442199999997</c:v>
                </c:pt>
                <c:pt idx="76">
                  <c:v>35.533956100000012</c:v>
                </c:pt>
                <c:pt idx="77">
                  <c:v>35.496977000000001</c:v>
                </c:pt>
                <c:pt idx="78">
                  <c:v>38.579548800000012</c:v>
                </c:pt>
                <c:pt idx="79">
                  <c:v>37.094665800000001</c:v>
                </c:pt>
                <c:pt idx="80">
                  <c:v>52.184792700000003</c:v>
                </c:pt>
                <c:pt idx="81">
                  <c:v>43.433462399999996</c:v>
                </c:pt>
                <c:pt idx="82">
                  <c:v>45.9461668</c:v>
                </c:pt>
                <c:pt idx="83">
                  <c:v>43.457464399999907</c:v>
                </c:pt>
                <c:pt idx="84">
                  <c:v>34.555136800000035</c:v>
                </c:pt>
                <c:pt idx="85">
                  <c:v>54.120378000000045</c:v>
                </c:pt>
                <c:pt idx="86">
                  <c:v>26.610092900000001</c:v>
                </c:pt>
                <c:pt idx="87">
                  <c:v>52.323335700000037</c:v>
                </c:pt>
                <c:pt idx="88">
                  <c:v>35.972539600000012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E38-4401-B67F-D5F986E344F8}"/>
            </c:ext>
          </c:extLst>
        </c:ser>
        <c:ser>
          <c:idx val="7"/>
          <c:order val="7"/>
          <c:tx>
            <c:v>Model 11</c:v>
          </c:tx>
          <c:marker>
            <c:symbol val="none"/>
          </c:marker>
          <c:xVal>
            <c:numRef>
              <c:f>'Model 11'!$B$7:$B$95</c:f>
              <c:numCache>
                <c:formatCode>General</c:formatCode>
                <c:ptCount val="8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  <c:pt idx="30">
                  <c:v>2041</c:v>
                </c:pt>
                <c:pt idx="31">
                  <c:v>2042</c:v>
                </c:pt>
                <c:pt idx="32">
                  <c:v>2043</c:v>
                </c:pt>
                <c:pt idx="33">
                  <c:v>2044</c:v>
                </c:pt>
                <c:pt idx="34">
                  <c:v>2045</c:v>
                </c:pt>
                <c:pt idx="35">
                  <c:v>2046</c:v>
                </c:pt>
                <c:pt idx="36">
                  <c:v>2047</c:v>
                </c:pt>
                <c:pt idx="37">
                  <c:v>2048</c:v>
                </c:pt>
                <c:pt idx="38">
                  <c:v>2049</c:v>
                </c:pt>
                <c:pt idx="39">
                  <c:v>2050</c:v>
                </c:pt>
                <c:pt idx="40">
                  <c:v>2051</c:v>
                </c:pt>
                <c:pt idx="41">
                  <c:v>2052</c:v>
                </c:pt>
                <c:pt idx="42">
                  <c:v>2053</c:v>
                </c:pt>
                <c:pt idx="43">
                  <c:v>2054</c:v>
                </c:pt>
                <c:pt idx="44">
                  <c:v>2055</c:v>
                </c:pt>
                <c:pt idx="45">
                  <c:v>2056</c:v>
                </c:pt>
                <c:pt idx="46">
                  <c:v>2057</c:v>
                </c:pt>
                <c:pt idx="47">
                  <c:v>2058</c:v>
                </c:pt>
                <c:pt idx="48">
                  <c:v>2059</c:v>
                </c:pt>
                <c:pt idx="49">
                  <c:v>2060</c:v>
                </c:pt>
                <c:pt idx="50">
                  <c:v>2061</c:v>
                </c:pt>
                <c:pt idx="51">
                  <c:v>2062</c:v>
                </c:pt>
                <c:pt idx="52">
                  <c:v>2063</c:v>
                </c:pt>
                <c:pt idx="53">
                  <c:v>2064</c:v>
                </c:pt>
                <c:pt idx="54">
                  <c:v>2065</c:v>
                </c:pt>
                <c:pt idx="55">
                  <c:v>2066</c:v>
                </c:pt>
                <c:pt idx="56">
                  <c:v>2067</c:v>
                </c:pt>
                <c:pt idx="57">
                  <c:v>2068</c:v>
                </c:pt>
                <c:pt idx="58">
                  <c:v>2069</c:v>
                </c:pt>
                <c:pt idx="59">
                  <c:v>2070</c:v>
                </c:pt>
                <c:pt idx="60">
                  <c:v>2071</c:v>
                </c:pt>
                <c:pt idx="61">
                  <c:v>2072</c:v>
                </c:pt>
                <c:pt idx="62">
                  <c:v>2073</c:v>
                </c:pt>
                <c:pt idx="63">
                  <c:v>2074</c:v>
                </c:pt>
                <c:pt idx="64">
                  <c:v>2075</c:v>
                </c:pt>
                <c:pt idx="65">
                  <c:v>2076</c:v>
                </c:pt>
                <c:pt idx="66">
                  <c:v>2077</c:v>
                </c:pt>
                <c:pt idx="67">
                  <c:v>2078</c:v>
                </c:pt>
                <c:pt idx="68">
                  <c:v>2079</c:v>
                </c:pt>
                <c:pt idx="69">
                  <c:v>2080</c:v>
                </c:pt>
                <c:pt idx="70">
                  <c:v>2081</c:v>
                </c:pt>
                <c:pt idx="71">
                  <c:v>2082</c:v>
                </c:pt>
                <c:pt idx="72">
                  <c:v>2083</c:v>
                </c:pt>
                <c:pt idx="73">
                  <c:v>2084</c:v>
                </c:pt>
                <c:pt idx="74">
                  <c:v>2085</c:v>
                </c:pt>
                <c:pt idx="75">
                  <c:v>2086</c:v>
                </c:pt>
                <c:pt idx="76">
                  <c:v>2087</c:v>
                </c:pt>
                <c:pt idx="77">
                  <c:v>2088</c:v>
                </c:pt>
                <c:pt idx="78">
                  <c:v>2089</c:v>
                </c:pt>
                <c:pt idx="79">
                  <c:v>2090</c:v>
                </c:pt>
                <c:pt idx="80">
                  <c:v>2091</c:v>
                </c:pt>
                <c:pt idx="81">
                  <c:v>2092</c:v>
                </c:pt>
                <c:pt idx="82">
                  <c:v>2093</c:v>
                </c:pt>
                <c:pt idx="83">
                  <c:v>2094</c:v>
                </c:pt>
                <c:pt idx="84">
                  <c:v>2095</c:v>
                </c:pt>
                <c:pt idx="85">
                  <c:v>2096</c:v>
                </c:pt>
                <c:pt idx="86">
                  <c:v>2097</c:v>
                </c:pt>
                <c:pt idx="87">
                  <c:v>2098</c:v>
                </c:pt>
                <c:pt idx="88">
                  <c:v>2099</c:v>
                </c:pt>
              </c:numCache>
            </c:numRef>
          </c:xVal>
          <c:yVal>
            <c:numRef>
              <c:f>'Model 11'!$D$7:$D$95</c:f>
              <c:numCache>
                <c:formatCode>General</c:formatCode>
                <c:ptCount val="89"/>
                <c:pt idx="0">
                  <c:v>44.230418100000037</c:v>
                </c:pt>
                <c:pt idx="1">
                  <c:v>36.390325100000013</c:v>
                </c:pt>
                <c:pt idx="2">
                  <c:v>32.688758200000045</c:v>
                </c:pt>
                <c:pt idx="3">
                  <c:v>32.791946900000013</c:v>
                </c:pt>
                <c:pt idx="4">
                  <c:v>40.159509499999999</c:v>
                </c:pt>
                <c:pt idx="5">
                  <c:v>39.786056100000003</c:v>
                </c:pt>
                <c:pt idx="6">
                  <c:v>51.466208600000002</c:v>
                </c:pt>
                <c:pt idx="7">
                  <c:v>34.723798100000046</c:v>
                </c:pt>
                <c:pt idx="8">
                  <c:v>33.092104800000037</c:v>
                </c:pt>
                <c:pt idx="9">
                  <c:v>34.993834100000001</c:v>
                </c:pt>
                <c:pt idx="10">
                  <c:v>31.778600099999963</c:v>
                </c:pt>
                <c:pt idx="11">
                  <c:v>33.738679500000003</c:v>
                </c:pt>
                <c:pt idx="12">
                  <c:v>42.280612800000036</c:v>
                </c:pt>
                <c:pt idx="13">
                  <c:v>39.390626999999995</c:v>
                </c:pt>
                <c:pt idx="14">
                  <c:v>35.461948</c:v>
                </c:pt>
                <c:pt idx="15">
                  <c:v>38.875296499999997</c:v>
                </c:pt>
                <c:pt idx="16">
                  <c:v>39.959431299999999</c:v>
                </c:pt>
                <c:pt idx="17">
                  <c:v>47.3290693</c:v>
                </c:pt>
                <c:pt idx="18">
                  <c:v>36.621200800000011</c:v>
                </c:pt>
                <c:pt idx="19">
                  <c:v>40.010651599999996</c:v>
                </c:pt>
                <c:pt idx="20">
                  <c:v>39.955336800000012</c:v>
                </c:pt>
                <c:pt idx="21">
                  <c:v>41.814070799999996</c:v>
                </c:pt>
                <c:pt idx="22">
                  <c:v>34.573995000000011</c:v>
                </c:pt>
                <c:pt idx="23">
                  <c:v>41.079982300000012</c:v>
                </c:pt>
                <c:pt idx="24">
                  <c:v>36.922106800000037</c:v>
                </c:pt>
                <c:pt idx="25">
                  <c:v>46.894520900000003</c:v>
                </c:pt>
                <c:pt idx="26">
                  <c:v>35.694350100000037</c:v>
                </c:pt>
                <c:pt idx="27">
                  <c:v>38.580690300000001</c:v>
                </c:pt>
                <c:pt idx="28">
                  <c:v>30.123677699999988</c:v>
                </c:pt>
                <c:pt idx="29">
                  <c:v>39.760673000000011</c:v>
                </c:pt>
                <c:pt idx="30">
                  <c:v>38.476634900000001</c:v>
                </c:pt>
                <c:pt idx="31">
                  <c:v>37.548012600000035</c:v>
                </c:pt>
                <c:pt idx="32">
                  <c:v>37.109941400000004</c:v>
                </c:pt>
                <c:pt idx="33">
                  <c:v>44.447657999999997</c:v>
                </c:pt>
                <c:pt idx="34">
                  <c:v>34.526002800000036</c:v>
                </c:pt>
                <c:pt idx="35">
                  <c:v>34.036750900000037</c:v>
                </c:pt>
                <c:pt idx="36">
                  <c:v>44.801126499999995</c:v>
                </c:pt>
                <c:pt idx="37">
                  <c:v>40.292194300000062</c:v>
                </c:pt>
                <c:pt idx="38">
                  <c:v>44.422898100000012</c:v>
                </c:pt>
                <c:pt idx="39">
                  <c:v>39.973171100000002</c:v>
                </c:pt>
                <c:pt idx="40">
                  <c:v>38.583012400000001</c:v>
                </c:pt>
                <c:pt idx="41">
                  <c:v>46.987743399999999</c:v>
                </c:pt>
                <c:pt idx="42">
                  <c:v>44.333488799999998</c:v>
                </c:pt>
                <c:pt idx="43">
                  <c:v>43.666716800000046</c:v>
                </c:pt>
                <c:pt idx="44">
                  <c:v>38.586555900000036</c:v>
                </c:pt>
                <c:pt idx="45">
                  <c:v>41.099523800000036</c:v>
                </c:pt>
                <c:pt idx="46">
                  <c:v>39.451123999999993</c:v>
                </c:pt>
                <c:pt idx="47">
                  <c:v>38.633879</c:v>
                </c:pt>
                <c:pt idx="48">
                  <c:v>38.028524600000011</c:v>
                </c:pt>
                <c:pt idx="49">
                  <c:v>42.900682699999997</c:v>
                </c:pt>
                <c:pt idx="50">
                  <c:v>36.814744399999945</c:v>
                </c:pt>
                <c:pt idx="51">
                  <c:v>39.569864099999997</c:v>
                </c:pt>
                <c:pt idx="52">
                  <c:v>37.634942000000002</c:v>
                </c:pt>
                <c:pt idx="53">
                  <c:v>40.271137100000011</c:v>
                </c:pt>
                <c:pt idx="54">
                  <c:v>42.897110000000012</c:v>
                </c:pt>
                <c:pt idx="55">
                  <c:v>45.8125055</c:v>
                </c:pt>
                <c:pt idx="56">
                  <c:v>31.750686499999986</c:v>
                </c:pt>
                <c:pt idx="57">
                  <c:v>38.512610000000002</c:v>
                </c:pt>
                <c:pt idx="58">
                  <c:v>43.997464399999998</c:v>
                </c:pt>
                <c:pt idx="59">
                  <c:v>35.061750900000035</c:v>
                </c:pt>
                <c:pt idx="60">
                  <c:v>41.564037900000002</c:v>
                </c:pt>
                <c:pt idx="61">
                  <c:v>40.678230100000036</c:v>
                </c:pt>
                <c:pt idx="62">
                  <c:v>43.579512400000013</c:v>
                </c:pt>
                <c:pt idx="63">
                  <c:v>39.484824999999944</c:v>
                </c:pt>
                <c:pt idx="64">
                  <c:v>42.933802400000005</c:v>
                </c:pt>
                <c:pt idx="65">
                  <c:v>45.1646535</c:v>
                </c:pt>
                <c:pt idx="66">
                  <c:v>43.759196800000012</c:v>
                </c:pt>
                <c:pt idx="67">
                  <c:v>39.839431099999999</c:v>
                </c:pt>
                <c:pt idx="68">
                  <c:v>33.880569599999944</c:v>
                </c:pt>
                <c:pt idx="69">
                  <c:v>41.187332700000013</c:v>
                </c:pt>
                <c:pt idx="70">
                  <c:v>36.355177499999996</c:v>
                </c:pt>
                <c:pt idx="71">
                  <c:v>35.785137300000045</c:v>
                </c:pt>
                <c:pt idx="72">
                  <c:v>46.458490099999999</c:v>
                </c:pt>
                <c:pt idx="73">
                  <c:v>27.3811918</c:v>
                </c:pt>
                <c:pt idx="74">
                  <c:v>41.877464199999899</c:v>
                </c:pt>
                <c:pt idx="75">
                  <c:v>35.969034800000003</c:v>
                </c:pt>
                <c:pt idx="76">
                  <c:v>53.565226200000012</c:v>
                </c:pt>
                <c:pt idx="77">
                  <c:v>42.996194600000003</c:v>
                </c:pt>
                <c:pt idx="78">
                  <c:v>40.865218600000013</c:v>
                </c:pt>
                <c:pt idx="79">
                  <c:v>48.479238700000003</c:v>
                </c:pt>
                <c:pt idx="80">
                  <c:v>39.077737800000001</c:v>
                </c:pt>
                <c:pt idx="81">
                  <c:v>33.805112400000013</c:v>
                </c:pt>
                <c:pt idx="82">
                  <c:v>43.064196500000001</c:v>
                </c:pt>
                <c:pt idx="83">
                  <c:v>41.852346000000004</c:v>
                </c:pt>
                <c:pt idx="84">
                  <c:v>39.6452575</c:v>
                </c:pt>
                <c:pt idx="85">
                  <c:v>37.160555900000062</c:v>
                </c:pt>
                <c:pt idx="86">
                  <c:v>47.081442299999999</c:v>
                </c:pt>
                <c:pt idx="87">
                  <c:v>38.293012900000072</c:v>
                </c:pt>
                <c:pt idx="88">
                  <c:v>48.459081399999945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E38-4401-B67F-D5F986E344F8}"/>
            </c:ext>
          </c:extLst>
        </c:ser>
        <c:ser>
          <c:idx val="8"/>
          <c:order val="8"/>
          <c:tx>
            <c:v>Calibrated Period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Obs_precip_ann_totals!$B$3:$B$22</c:f>
              <c:numCache>
                <c:formatCode>General</c:formatCode>
                <c:ptCount val="2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</c:numCache>
            </c:numRef>
          </c:xVal>
          <c:yVal>
            <c:numRef>
              <c:f>Obs_precip_ann_totals!$F$3:$F$22</c:f>
              <c:numCache>
                <c:formatCode>General</c:formatCode>
                <c:ptCount val="20"/>
                <c:pt idx="0">
                  <c:v>38.846710000000002</c:v>
                </c:pt>
                <c:pt idx="1">
                  <c:v>29.997575099999999</c:v>
                </c:pt>
                <c:pt idx="2">
                  <c:v>35.965767499999998</c:v>
                </c:pt>
                <c:pt idx="3">
                  <c:v>32.851631999999995</c:v>
                </c:pt>
                <c:pt idx="4">
                  <c:v>42.504638300000003</c:v>
                </c:pt>
                <c:pt idx="5">
                  <c:v>49.856286399999945</c:v>
                </c:pt>
                <c:pt idx="6">
                  <c:v>41.591990900000013</c:v>
                </c:pt>
                <c:pt idx="7">
                  <c:v>41.584392400000006</c:v>
                </c:pt>
                <c:pt idx="8">
                  <c:v>37.8594759</c:v>
                </c:pt>
                <c:pt idx="9">
                  <c:v>45.362426400000004</c:v>
                </c:pt>
                <c:pt idx="10">
                  <c:v>43.906834399999994</c:v>
                </c:pt>
                <c:pt idx="11">
                  <c:v>29.0459602</c:v>
                </c:pt>
                <c:pt idx="12">
                  <c:v>39.046656300000002</c:v>
                </c:pt>
                <c:pt idx="13">
                  <c:v>39.313918700000002</c:v>
                </c:pt>
                <c:pt idx="14">
                  <c:v>37.7160048</c:v>
                </c:pt>
                <c:pt idx="15">
                  <c:v>41.125298100000037</c:v>
                </c:pt>
                <c:pt idx="16">
                  <c:v>37.125025400000013</c:v>
                </c:pt>
                <c:pt idx="17">
                  <c:v>42.273999100000012</c:v>
                </c:pt>
                <c:pt idx="18">
                  <c:v>38.999509900000035</c:v>
                </c:pt>
                <c:pt idx="19">
                  <c:v>39.527738200000037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E38-4401-B67F-D5F986E34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26144"/>
        <c:axId val="63136512"/>
      </c:scatterChart>
      <c:valAx>
        <c:axId val="63126144"/>
        <c:scaling>
          <c:orientation val="minMax"/>
          <c:max val="2105"/>
          <c:min val="197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Franklin Gothic Book" panose="020B0503020102020204" pitchFamily="34" charset="0"/>
              </a:defRPr>
            </a:pPr>
            <a:endParaRPr lang="en-US"/>
          </a:p>
        </c:txPr>
        <c:crossAx val="63136512"/>
        <c:crosses val="autoZero"/>
        <c:crossBetween val="midCat"/>
      </c:valAx>
      <c:valAx>
        <c:axId val="63136512"/>
        <c:scaling>
          <c:orientation val="minMax"/>
          <c:max val="6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latin typeface="Franklin Gothic Book" panose="020B0503020102020204" pitchFamily="34" charset="0"/>
                  </a:defRPr>
                </a:pPr>
                <a:r>
                  <a:rPr lang="en-US" sz="1600" b="0" dirty="0">
                    <a:latin typeface="Franklin Gothic Book" panose="020B0503020102020204" pitchFamily="34" charset="0"/>
                  </a:rPr>
                  <a:t>Precipitation</a:t>
                </a:r>
                <a:r>
                  <a:rPr lang="en-US" sz="1600" b="0" baseline="0" dirty="0">
                    <a:latin typeface="Franklin Gothic Book" panose="020B0503020102020204" pitchFamily="34" charset="0"/>
                  </a:rPr>
                  <a:t> (in)</a:t>
                </a:r>
                <a:endParaRPr lang="en-US" sz="1600" b="0" dirty="0"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4154192593135044E-4"/>
              <c:y val="0.399389715372893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ranklin Gothic Book" panose="020B0503020102020204" pitchFamily="34" charset="0"/>
              </a:defRPr>
            </a:pPr>
            <a:endParaRPr lang="en-US"/>
          </a:p>
        </c:txPr>
        <c:crossAx val="631261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86062263366042424"/>
          <c:y val="0.17211851110508972"/>
          <c:w val="0.1329131488393403"/>
          <c:h val="0.62583241522830269"/>
        </c:manualLayout>
      </c:layout>
      <c:overlay val="0"/>
      <c:txPr>
        <a:bodyPr/>
        <a:lstStyle/>
        <a:p>
          <a:pPr>
            <a:defRPr sz="16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EE30-759C-41B6-9276-1646142B56C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C68E-BDF0-4434-A230-392819F4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Changing weather patterns</a:t>
            </a:r>
          </a:p>
          <a:p>
            <a:r>
              <a:rPr lang="en-US" sz="3200" dirty="0"/>
              <a:t>Aging infrastructure</a:t>
            </a:r>
          </a:p>
          <a:p>
            <a:r>
              <a:rPr lang="en-US" sz="3200" dirty="0"/>
              <a:t>Drinking Water Supply</a:t>
            </a:r>
          </a:p>
          <a:p>
            <a:r>
              <a:rPr lang="en-US" sz="3200" dirty="0"/>
              <a:t>Nutrient Management Issues</a:t>
            </a:r>
          </a:p>
          <a:p>
            <a:endParaRPr lang="en-US" sz="3200" dirty="0"/>
          </a:p>
          <a:p>
            <a:endParaRPr lang="en-US" sz="2900" b="1" kern="1200" baseline="0" dirty="0">
              <a:solidFill>
                <a:srgbClr val="3461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B09BA-B132-4D46-ADEB-B8501E9CD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Changing weather patterns</a:t>
            </a:r>
          </a:p>
          <a:p>
            <a:r>
              <a:rPr lang="en-US" sz="3200" dirty="0"/>
              <a:t>Aging infrastructure</a:t>
            </a:r>
          </a:p>
          <a:p>
            <a:r>
              <a:rPr lang="en-US" sz="3200" dirty="0"/>
              <a:t>Drinking Water Supply</a:t>
            </a:r>
          </a:p>
          <a:p>
            <a:r>
              <a:rPr lang="en-US" sz="3200" dirty="0"/>
              <a:t>Nutrient Management Issues</a:t>
            </a:r>
          </a:p>
          <a:p>
            <a:endParaRPr lang="en-US" sz="3200" dirty="0"/>
          </a:p>
          <a:p>
            <a:endParaRPr lang="en-US" sz="2900" b="1" kern="1200" baseline="0" dirty="0">
              <a:solidFill>
                <a:srgbClr val="3461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B09BA-B132-4D46-ADEB-B8501E9CD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b="1" kern="1200" baseline="0" dirty="0">
                <a:solidFill>
                  <a:srgbClr val="3461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Mention case studies, specifically the “award winning climate ready </a:t>
            </a:r>
            <a:r>
              <a:rPr lang="en-US" sz="2900" b="1" kern="1200" baseline="0" dirty="0" err="1">
                <a:solidFill>
                  <a:srgbClr val="3461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boston</a:t>
            </a:r>
            <a:r>
              <a:rPr lang="en-US" sz="2900" b="1" kern="1200" baseline="0" dirty="0">
                <a:solidFill>
                  <a:srgbClr val="3461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B09BA-B132-4D46-ADEB-B8501E9CD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Changing weather patterns</a:t>
            </a:r>
          </a:p>
          <a:p>
            <a:r>
              <a:rPr lang="en-US" sz="3200" dirty="0"/>
              <a:t>Aging infrastructure</a:t>
            </a:r>
          </a:p>
          <a:p>
            <a:r>
              <a:rPr lang="en-US" sz="3200" dirty="0"/>
              <a:t>Drinking Water Supply</a:t>
            </a:r>
          </a:p>
          <a:p>
            <a:r>
              <a:rPr lang="en-US" sz="3200" dirty="0"/>
              <a:t>Nutrient Management Issues</a:t>
            </a:r>
          </a:p>
          <a:p>
            <a:endParaRPr lang="en-US" sz="3200" dirty="0"/>
          </a:p>
          <a:p>
            <a:endParaRPr lang="en-US" sz="2900" b="1" kern="1200" baseline="0" dirty="0">
              <a:solidFill>
                <a:srgbClr val="3461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B09BA-B132-4D46-ADEB-B8501E9CD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B09BA-B132-4D46-ADEB-B8501E9CD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28D4-752A-4322-AD9F-365D2A257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C7FF7-1B42-40EC-BFD1-EEB98FA89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D1B7-DE46-4F99-8C18-BA988044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5C3D8-B486-4516-BEF8-CA78FEC6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7E56-E2D1-4022-B808-2F1562D3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DF33-1F55-4EBB-94DF-8CCDB6D3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A555B-CBDE-47D5-964F-62A95DC6A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64A2-410C-431B-ACFB-E6990605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9C89-5D58-4609-8B28-63125D2B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1C24-5EA3-47E6-85C1-1D1691CC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6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CEAC1-A500-4EDC-B142-7FAD02186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86516-A648-4397-A4E1-8915AF5B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696B-AC31-45C5-B4E8-DA1E42F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0B15-D145-43AF-B18E-C779EFD8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78D4-B307-4ABE-9175-4786EC1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Bottom Graphi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087407"/>
            <a:ext cx="6795931" cy="480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4776716" cy="4802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BB33B7-3762-456F-A221-8040D6480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Graphic_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18" cy="68655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5416" y="365405"/>
            <a:ext cx="1105518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5415" y="1005016"/>
            <a:ext cx="11055181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E4AF2-399A-469D-A839-99849CF847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3" y="5870393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Side Graphic_Single Text Box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D3DB61-A670-4827-A342-F932BEED9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3" y="5862988"/>
            <a:ext cx="2654137" cy="9175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890054" y="0"/>
            <a:ext cx="6483178" cy="5774724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055" y="0"/>
            <a:ext cx="6495066" cy="68842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3591" y="277446"/>
            <a:ext cx="5408140" cy="656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93597" y="1087394"/>
            <a:ext cx="5408143" cy="4687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174259" y="1037452"/>
            <a:ext cx="5914768" cy="478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6" y="2275"/>
            <a:ext cx="11261124" cy="63343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Sub-text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9" y="5407621"/>
            <a:ext cx="3842790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4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_Two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141" y="-16991"/>
            <a:ext cx="12266141" cy="68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DC0D-8009-43C4-A858-9DF1D0A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814A-59D2-49EC-938A-9D2B45E9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DD37-CBEB-4FC4-B7F4-F17AAC30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FC76C-3F4B-4E7E-9FC2-12DDE470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59968-2964-4EC8-9283-F063EBF0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3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D076-4EC0-418A-81D7-78106A84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08F22-CF55-43DD-8970-B289001F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2277-3C2A-479C-81D0-131C84C4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2BCA-2BB9-48D0-934B-7F9C9463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3803-75FC-4892-A075-BFD0D1A5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8111-66F7-4F1A-BCB7-6839EA01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8AEA-22BF-4DCB-B9D2-B957D535E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D92A3-BE76-410A-A22C-7415C764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8970-4180-49DA-B55B-D365DFF8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37B8B-2010-4330-9906-C3B7840E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7E18F-0863-46F2-8D61-DD51A6D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3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E3EF-5F7E-4698-B5BE-FD39433A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27EF-B27B-4D12-8E4E-3AE06D9F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7844A-35D0-4238-95DF-7952696D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72FE9-ACEE-4764-9423-638AB7202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33989-CF20-44B1-BAF7-7287842F1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C165A-E937-487D-97DA-8D57FEB1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CBDEA-D8F0-4F8E-BB7A-D60479DE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EF33E-7480-4EED-B0BB-ABB475D5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69AF-0E8F-4253-9ABC-08067AB2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7B7CB-9455-4050-B289-E44FF574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AA3D7-97E1-4F34-AF23-3C293C73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CB626-1781-45FE-A269-BB56DF83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0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06E99-076A-4E59-BE90-D8AFF706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7E935-54A2-452E-9756-09C08FA4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DEAD4-2C2B-426E-826D-ED095DFE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C222-2C9D-4F60-921D-281C2D81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1879-6789-4EA7-BDEE-0A37AF01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B2E60-6101-4E5A-AE01-F5F52BC2A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BAAA4-B8C0-407A-9AD9-49DD4B4C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351E8-0E88-4E40-88EE-F4D707C0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FA94-FCA9-4EFC-8B8D-51710D77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108F-E969-4F48-9C40-4EFC7D75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2DA8A-B225-4F27-9A2B-D50241A8B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3CFA5-B622-43E3-87AE-90A3EAE08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FD98E-DE7B-4A27-9FAF-34064684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6C078-9111-44BB-B68F-D5FC7637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52A07-90CE-48B2-8B05-5D46543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A8516-071F-4F49-AA6C-EAEC0D66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4266-1D68-4CDD-8D28-92F2A00F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1520-C789-47CC-BA24-D4FA1AB4B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C89D-1BA7-428A-960D-9A79D3D7488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640DA-7FC6-47FA-B5C2-E3307821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9F97-9415-452E-BF24-E1C329DD9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5E95-7035-4FE6-A7A1-6214F8D2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wmurdock@morpc.or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Scioto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 Term Implementation Plan</a:t>
            </a:r>
          </a:p>
          <a:p>
            <a:r>
              <a:rPr lang="en-US" dirty="0"/>
              <a:t>October 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0BC64-1F06-48DE-B17B-61F757C2C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415" y="1408922"/>
            <a:ext cx="11055181" cy="437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September: SAC Consideration &amp; WRWG Presentation</a:t>
            </a:r>
            <a:br>
              <a:rPr lang="en-US" sz="2600" dirty="0">
                <a:solidFill>
                  <a:schemeClr val="tx2"/>
                </a:solidFill>
              </a:rPr>
            </a:br>
            <a:endParaRPr lang="en-US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October: Commission Presentation </a:t>
            </a:r>
            <a:br>
              <a:rPr lang="en-US" sz="2600" dirty="0">
                <a:solidFill>
                  <a:schemeClr val="tx2"/>
                </a:solidFill>
              </a:rPr>
            </a:b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October: Short Term Implementation Plan Released</a:t>
            </a:r>
            <a:br>
              <a:rPr lang="en-US" sz="2600" dirty="0">
                <a:solidFill>
                  <a:schemeClr val="tx2"/>
                </a:solidFill>
              </a:rPr>
            </a:br>
            <a:endParaRPr lang="en-US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September-December: Engage potential board members &amp; funders</a:t>
            </a:r>
            <a:br>
              <a:rPr lang="en-US" sz="2600" dirty="0">
                <a:solidFill>
                  <a:schemeClr val="tx2"/>
                </a:solidFill>
              </a:rPr>
            </a:br>
            <a:endParaRPr lang="en-US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January 2020: Board Kickoff Meeting</a:t>
            </a:r>
          </a:p>
        </p:txBody>
      </p:sp>
    </p:spTree>
    <p:extLst>
      <p:ext uri="{BB962C8B-B14F-4D97-AF65-F5344CB8AC3E}">
        <p14:creationId xmlns:p14="http://schemas.microsoft.com/office/powerpoint/2010/main" val="136991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BD0F7B0-66D6-4E14-B406-E23376AA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" y="277813"/>
            <a:ext cx="5408613" cy="655637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rgbClr val="34617A"/>
                </a:solidFill>
              </a:rPr>
              <a:t>KEY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52068-7598-4FC6-986B-B66E17EEB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2" y="1390796"/>
            <a:ext cx="1610594" cy="895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38E5C-87C9-4175-AB02-3A71AC1CA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81" y="933450"/>
            <a:ext cx="2036668" cy="1573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64A2EC-D478-4A53-AB8C-F6411D8A6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2389832"/>
            <a:ext cx="2036668" cy="2204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7767BE-736C-4C66-B07F-40D016342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328" y="2389832"/>
            <a:ext cx="3076575" cy="1200150"/>
          </a:xfrm>
          <a:prstGeom prst="rect">
            <a:avLst/>
          </a:prstGeom>
        </p:spPr>
      </p:pic>
      <p:pic>
        <p:nvPicPr>
          <p:cNvPr id="1032" name="Picture 8" descr="Click to home">
            <a:extLst>
              <a:ext uri="{FF2B5EF4-FFF2-40B4-BE49-F238E27FC236}">
                <a16:creationId xmlns:a16="http://schemas.microsoft.com/office/drawing/2014/main" id="{8FBCCD1F-24AC-45E2-AC14-668211B6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7" y="4698555"/>
            <a:ext cx="2537924" cy="6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4F0703-811E-4A61-A247-748351B1C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35" y="3799355"/>
            <a:ext cx="16383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6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40" y="897427"/>
            <a:ext cx="42372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Rachael Beeman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Planner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Mid-Ohio Regional Planning Commission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614.233.4123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rbeeman@morpc.org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Liberty Street, Suite 100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Columbus, OH 43215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0" y="3071748"/>
            <a:ext cx="2366906" cy="8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617A"/>
                </a:solidFill>
              </a:rPr>
              <a:t>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0C516-B60C-4361-B36B-B37CAB1C5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2921"/>
          <a:stretch/>
        </p:blipFill>
        <p:spPr>
          <a:xfrm>
            <a:off x="5191126" y="1014701"/>
            <a:ext cx="5799962" cy="51689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6DA9C8-6EA1-4B8A-9B55-933010BCFF70}"/>
              </a:ext>
            </a:extLst>
          </p:cNvPr>
          <p:cNvSpPr/>
          <p:nvPr/>
        </p:nvSpPr>
        <p:spPr>
          <a:xfrm>
            <a:off x="323461" y="1401252"/>
            <a:ext cx="48676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Informational Only</a:t>
            </a: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1">
            <a:extLst>
              <a:ext uri="{FF2B5EF4-FFF2-40B4-BE49-F238E27FC236}">
                <a16:creationId xmlns:a16="http://schemas.microsoft.com/office/drawing/2014/main" id="{389127AD-6270-4A31-99EA-2E0E1DBD618D}"/>
              </a:ext>
            </a:extLst>
          </p:cNvPr>
          <p:cNvSpPr txBox="1"/>
          <p:nvPr/>
        </p:nvSpPr>
        <p:spPr>
          <a:xfrm>
            <a:off x="10098449" y="3138161"/>
            <a:ext cx="1590040" cy="980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45440">
              <a:lnSpc>
                <a:spcPct val="100000"/>
              </a:lnSpc>
            </a:pPr>
            <a:r>
              <a:rPr sz="1800" dirty="0">
                <a:latin typeface="Franklin Gothic Medium Cond"/>
                <a:cs typeface="Franklin Gothic Medium Cond"/>
              </a:rPr>
              <a:t>+</a:t>
            </a:r>
            <a:r>
              <a:rPr sz="1800" spc="-15" dirty="0">
                <a:latin typeface="Franklin Gothic Medium Cond"/>
                <a:cs typeface="Franklin Gothic Medium Cond"/>
              </a:rPr>
              <a:t> </a:t>
            </a:r>
            <a:r>
              <a:rPr sz="1800" spc="-20" dirty="0">
                <a:latin typeface="Franklin Gothic Medium Cond"/>
                <a:cs typeface="Franklin Gothic Medium Cond"/>
              </a:rPr>
              <a:t>610,000</a:t>
            </a:r>
            <a:endParaRPr sz="1800" dirty="0">
              <a:latin typeface="Franklin Gothic Medium Cond"/>
              <a:cs typeface="Franklin Gothic Medium Cond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A037FB8-FA2D-4D17-88B2-2F92111963F0}"/>
              </a:ext>
            </a:extLst>
          </p:cNvPr>
          <p:cNvSpPr txBox="1"/>
          <p:nvPr/>
        </p:nvSpPr>
        <p:spPr>
          <a:xfrm>
            <a:off x="8221642" y="3777478"/>
            <a:ext cx="1590675" cy="6743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8595" rIns="0" bIns="0" rtlCol="0">
            <a:spAutoFit/>
          </a:bodyPr>
          <a:lstStyle/>
          <a:p>
            <a:pPr marL="338455">
              <a:lnSpc>
                <a:spcPct val="100000"/>
              </a:lnSpc>
              <a:spcBef>
                <a:spcPts val="1485"/>
              </a:spcBef>
            </a:pPr>
            <a:r>
              <a:rPr sz="1800" dirty="0">
                <a:latin typeface="Franklin Gothic Medium Cond"/>
                <a:cs typeface="Franklin Gothic Medium Cond"/>
              </a:rPr>
              <a:t>+</a:t>
            </a:r>
            <a:r>
              <a:rPr sz="1800" spc="-15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Arial" panose="020B0604020202020204" pitchFamily="34" charset="0"/>
              </a:rPr>
              <a:t>420,000</a:t>
            </a:r>
            <a:endParaRPr sz="1800" dirty="0">
              <a:latin typeface="Franklin Gothic Medium Cond"/>
              <a:cs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4F7DD78-1D17-4990-83D7-84B06FB50A24}"/>
              </a:ext>
            </a:extLst>
          </p:cNvPr>
          <p:cNvSpPr/>
          <p:nvPr/>
        </p:nvSpPr>
        <p:spPr>
          <a:xfrm>
            <a:off x="6345598" y="1006847"/>
            <a:ext cx="1590040" cy="1607185"/>
          </a:xfrm>
          <a:custGeom>
            <a:avLst/>
            <a:gdLst/>
            <a:ahLst/>
            <a:cxnLst/>
            <a:rect l="l" t="t" r="r" b="b"/>
            <a:pathLst>
              <a:path w="1590040" h="1607185">
                <a:moveTo>
                  <a:pt x="0" y="1607058"/>
                </a:moveTo>
                <a:lnTo>
                  <a:pt x="1589532" y="1607058"/>
                </a:lnTo>
                <a:lnTo>
                  <a:pt x="1589532" y="0"/>
                </a:lnTo>
                <a:lnTo>
                  <a:pt x="0" y="0"/>
                </a:lnTo>
                <a:lnTo>
                  <a:pt x="0" y="160705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>
                <a:solidFill>
                  <a:srgbClr val="34617A"/>
                </a:solidFill>
              </a:rPr>
              <a:t>CONNECTING THE DOTS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F45D3-888F-4D63-BEE6-8EA3083A504C}"/>
              </a:ext>
            </a:extLst>
          </p:cNvPr>
          <p:cNvSpPr/>
          <p:nvPr/>
        </p:nvSpPr>
        <p:spPr>
          <a:xfrm>
            <a:off x="652696" y="5374355"/>
            <a:ext cx="1475346" cy="24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CD99ED-6E23-4A55-985B-6B3573653021}"/>
              </a:ext>
            </a:extLst>
          </p:cNvPr>
          <p:cNvSpPr/>
          <p:nvPr/>
        </p:nvSpPr>
        <p:spPr>
          <a:xfrm>
            <a:off x="6345598" y="2613905"/>
            <a:ext cx="1590040" cy="3087370"/>
          </a:xfrm>
          <a:custGeom>
            <a:avLst/>
            <a:gdLst/>
            <a:ahLst/>
            <a:cxnLst/>
            <a:rect l="l" t="t" r="r" b="b"/>
            <a:pathLst>
              <a:path w="1590040" h="3087370">
                <a:moveTo>
                  <a:pt x="0" y="3086862"/>
                </a:moveTo>
                <a:lnTo>
                  <a:pt x="1589532" y="3086862"/>
                </a:lnTo>
                <a:lnTo>
                  <a:pt x="1589532" y="0"/>
                </a:lnTo>
                <a:lnTo>
                  <a:pt x="0" y="0"/>
                </a:lnTo>
                <a:lnTo>
                  <a:pt x="0" y="3086862"/>
                </a:lnTo>
                <a:close/>
              </a:path>
            </a:pathLst>
          </a:custGeom>
          <a:solidFill>
            <a:srgbClr val="3461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B3AEC0F-E42D-465A-ADD4-788AD3EEAB39}"/>
              </a:ext>
            </a:extLst>
          </p:cNvPr>
          <p:cNvSpPr/>
          <p:nvPr/>
        </p:nvSpPr>
        <p:spPr>
          <a:xfrm>
            <a:off x="6201961" y="5700386"/>
            <a:ext cx="5629910" cy="0"/>
          </a:xfrm>
          <a:custGeom>
            <a:avLst/>
            <a:gdLst/>
            <a:ahLst/>
            <a:cxnLst/>
            <a:rect l="l" t="t" r="r" b="b"/>
            <a:pathLst>
              <a:path w="5629909">
                <a:moveTo>
                  <a:pt x="0" y="0"/>
                </a:moveTo>
                <a:lnTo>
                  <a:pt x="5629656" y="0"/>
                </a:lnTo>
              </a:path>
            </a:pathLst>
          </a:custGeom>
          <a:ln w="99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A2FD373-D0CF-4B83-881D-6825ADC34443}"/>
              </a:ext>
            </a:extLst>
          </p:cNvPr>
          <p:cNvSpPr txBox="1"/>
          <p:nvPr/>
        </p:nvSpPr>
        <p:spPr>
          <a:xfrm>
            <a:off x="6661575" y="3980425"/>
            <a:ext cx="1017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spc="-5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,9</a:t>
            </a:r>
            <a:r>
              <a:rPr sz="2000" spc="-9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2</a:t>
            </a:r>
            <a:r>
              <a:rPr sz="2000" spc="-5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,000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AAEC542-9664-4BFD-A05C-F1039919C471}"/>
              </a:ext>
            </a:extLst>
          </p:cNvPr>
          <p:cNvSpPr txBox="1"/>
          <p:nvPr/>
        </p:nvSpPr>
        <p:spPr>
          <a:xfrm>
            <a:off x="8221642" y="4451849"/>
            <a:ext cx="1590675" cy="1243965"/>
          </a:xfrm>
          <a:prstGeom prst="rect">
            <a:avLst/>
          </a:prstGeom>
          <a:solidFill>
            <a:srgbClr val="3461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404495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777,000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0B5DD52E-6C30-4228-9AD5-23EE5C2F81A0}"/>
              </a:ext>
            </a:extLst>
          </p:cNvPr>
          <p:cNvSpPr txBox="1"/>
          <p:nvPr/>
        </p:nvSpPr>
        <p:spPr>
          <a:xfrm>
            <a:off x="10098449" y="4118093"/>
            <a:ext cx="1590040" cy="1577340"/>
          </a:xfrm>
          <a:prstGeom prst="rect">
            <a:avLst/>
          </a:prstGeom>
          <a:solidFill>
            <a:srgbClr val="3461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0005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985,000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EE3D527-4E7D-4D09-8215-967072E4C045}"/>
              </a:ext>
            </a:extLst>
          </p:cNvPr>
          <p:cNvSpPr txBox="1"/>
          <p:nvPr/>
        </p:nvSpPr>
        <p:spPr>
          <a:xfrm>
            <a:off x="6600614" y="1649467"/>
            <a:ext cx="109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Medium Cond"/>
                <a:cs typeface="Franklin Gothic Medium Cond"/>
              </a:rPr>
              <a:t>+</a:t>
            </a:r>
            <a:r>
              <a:rPr sz="1800" spc="-8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1,000,000</a:t>
            </a:r>
            <a:endParaRPr sz="1800" dirty="0">
              <a:latin typeface="Franklin Gothic Medium Cond"/>
              <a:cs typeface="Franklin Gothic Medium Cond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8514ACF5-09C8-4FEC-BC09-8F0F5A81901F}"/>
              </a:ext>
            </a:extLst>
          </p:cNvPr>
          <p:cNvSpPr/>
          <p:nvPr/>
        </p:nvSpPr>
        <p:spPr>
          <a:xfrm>
            <a:off x="652696" y="1313221"/>
            <a:ext cx="4938522" cy="4510667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B459C50D-8DF0-43F0-A8E5-2EAA71283D06}"/>
              </a:ext>
            </a:extLst>
          </p:cNvPr>
          <p:cNvSpPr txBox="1"/>
          <p:nvPr/>
        </p:nvSpPr>
        <p:spPr>
          <a:xfrm>
            <a:off x="6809911" y="5212833"/>
            <a:ext cx="616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2</a:t>
            </a:r>
            <a:r>
              <a:rPr sz="2400" spc="-1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0</a:t>
            </a:r>
            <a:r>
              <a:rPr sz="2400" spc="-5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</a:t>
            </a:r>
            <a:r>
              <a:rPr sz="2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5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2B0711E5-6C33-4327-A97D-69D4142B54DA}"/>
              </a:ext>
            </a:extLst>
          </p:cNvPr>
          <p:cNvSpPr txBox="1"/>
          <p:nvPr/>
        </p:nvSpPr>
        <p:spPr>
          <a:xfrm>
            <a:off x="2199898" y="3479890"/>
            <a:ext cx="1128775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Franklin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4353CF34-4E0C-45B5-9646-DAB1E6B3392C}"/>
              </a:ext>
            </a:extLst>
          </p:cNvPr>
          <p:cNvSpPr txBox="1"/>
          <p:nvPr/>
        </p:nvSpPr>
        <p:spPr>
          <a:xfrm>
            <a:off x="6840644" y="217905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2050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4B91DB7A-CFC8-45F7-8C87-A09E80E2F53B}"/>
              </a:ext>
            </a:extLst>
          </p:cNvPr>
          <p:cNvSpPr txBox="1"/>
          <p:nvPr/>
        </p:nvSpPr>
        <p:spPr>
          <a:xfrm>
            <a:off x="2343321" y="2081707"/>
            <a:ext cx="1370838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sz="2300" spc="-1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72C9D3A-48D7-422F-98BB-4F739AEC1260}"/>
              </a:ext>
            </a:extLst>
          </p:cNvPr>
          <p:cNvSpPr txBox="1"/>
          <p:nvPr/>
        </p:nvSpPr>
        <p:spPr>
          <a:xfrm>
            <a:off x="3989038" y="3047611"/>
            <a:ext cx="1351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24B18A48-B78F-429F-BBF4-2C244BF72BE7}"/>
              </a:ext>
            </a:extLst>
          </p:cNvPr>
          <p:cNvSpPr txBox="1"/>
          <p:nvPr/>
        </p:nvSpPr>
        <p:spPr>
          <a:xfrm>
            <a:off x="3564298" y="4451848"/>
            <a:ext cx="1351279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sz="23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300" spc="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ield</a:t>
            </a: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C5FB74F3-E4C8-41F0-B5D9-1B1CEAF0F0CE}"/>
              </a:ext>
            </a:extLst>
          </p:cNvPr>
          <p:cNvSpPr txBox="1"/>
          <p:nvPr/>
        </p:nvSpPr>
        <p:spPr>
          <a:xfrm>
            <a:off x="2026613" y="4999798"/>
            <a:ext cx="147534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Pickaway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65EEA2CD-8998-4E7A-944D-30CAB29B09CB}"/>
              </a:ext>
            </a:extLst>
          </p:cNvPr>
          <p:cNvSpPr txBox="1"/>
          <p:nvPr/>
        </p:nvSpPr>
        <p:spPr>
          <a:xfrm>
            <a:off x="892434" y="3995340"/>
            <a:ext cx="130746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D8BC7AD9-20FC-499D-BAF5-AE88ECBC09BF}"/>
              </a:ext>
            </a:extLst>
          </p:cNvPr>
          <p:cNvSpPr txBox="1"/>
          <p:nvPr/>
        </p:nvSpPr>
        <p:spPr>
          <a:xfrm>
            <a:off x="1303444" y="2529762"/>
            <a:ext cx="996314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7F9F26A1-0E82-4AAD-9F0E-5ED91287E8A7}"/>
              </a:ext>
            </a:extLst>
          </p:cNvPr>
          <p:cNvSpPr txBox="1"/>
          <p:nvPr/>
        </p:nvSpPr>
        <p:spPr>
          <a:xfrm>
            <a:off x="6303689" y="5823888"/>
            <a:ext cx="17336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9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271BC140-2D91-40D4-88F5-6C810E259302}"/>
              </a:ext>
            </a:extLst>
          </p:cNvPr>
          <p:cNvSpPr txBox="1"/>
          <p:nvPr/>
        </p:nvSpPr>
        <p:spPr>
          <a:xfrm>
            <a:off x="8190782" y="5796780"/>
            <a:ext cx="18819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5118F00D-7A5E-4520-83C8-1BD08F051E1A}"/>
              </a:ext>
            </a:extLst>
          </p:cNvPr>
          <p:cNvSpPr txBox="1"/>
          <p:nvPr/>
        </p:nvSpPr>
        <p:spPr>
          <a:xfrm>
            <a:off x="10478256" y="5823888"/>
            <a:ext cx="830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1800" spc="1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114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800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5C21518-63DD-4AB7-B9B9-0EB6B7B4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3" y="365405"/>
            <a:ext cx="8942171" cy="480447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34617A"/>
                </a:solidFill>
              </a:rPr>
              <a:t>CHANGING WEATHER PATTERNS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99679-8E52-4CC5-9560-F398755B2699}"/>
              </a:ext>
            </a:extLst>
          </p:cNvPr>
          <p:cNvGrpSpPr/>
          <p:nvPr/>
        </p:nvGrpSpPr>
        <p:grpSpPr>
          <a:xfrm>
            <a:off x="1992679" y="1023546"/>
            <a:ext cx="9187543" cy="5867399"/>
            <a:chOff x="1524001" y="603778"/>
            <a:chExt cx="9103241" cy="6254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197C3-EC4D-4B39-9D8B-97B2A91F58E1}"/>
                </a:ext>
              </a:extLst>
            </p:cNvPr>
            <p:cNvSpPr txBox="1"/>
            <p:nvPr/>
          </p:nvSpPr>
          <p:spPr>
            <a:xfrm>
              <a:off x="1847386" y="6021659"/>
              <a:ext cx="4415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3145"/>
                  </a:solidFill>
                </a:rPr>
                <a:t>SUSTAINING SCIOTO</a:t>
              </a:r>
              <a:r>
                <a:rPr lang="en-US" sz="1400" dirty="0">
                  <a:solidFill>
                    <a:srgbClr val="003145"/>
                  </a:solidFill>
                </a:rPr>
                <a:t> </a:t>
              </a:r>
              <a:r>
                <a:rPr lang="en-US" sz="1200" b="1" dirty="0">
                  <a:solidFill>
                    <a:srgbClr val="3F9C35"/>
                  </a:solidFill>
                </a:rPr>
                <a:t>– Mid-Ohio Regional Planning Commission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D5784E-72E4-4531-A8AE-31F5BDE6F454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6263269" y="6175548"/>
              <a:ext cx="3534935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9B725-7210-4021-BBC6-65015AA07FD4}"/>
                </a:ext>
              </a:extLst>
            </p:cNvPr>
            <p:cNvSpPr/>
            <p:nvPr/>
          </p:nvSpPr>
          <p:spPr>
            <a:xfrm>
              <a:off x="9798204" y="5972600"/>
              <a:ext cx="356839" cy="381368"/>
            </a:xfrm>
            <a:prstGeom prst="ellipse">
              <a:avLst/>
            </a:prstGeom>
            <a:solidFill>
              <a:srgbClr val="00314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BF34BF80-B8B1-44C3-BEE9-A4618DA37914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524001" y="1349990"/>
            <a:ext cx="9103241" cy="55080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ADB2C2-6F6D-4A6A-80DD-87389745020D}"/>
                </a:ext>
              </a:extLst>
            </p:cNvPr>
            <p:cNvSpPr/>
            <p:nvPr/>
          </p:nvSpPr>
          <p:spPr>
            <a:xfrm>
              <a:off x="2310809" y="4423147"/>
              <a:ext cx="6709144" cy="1588946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A5436A-56A8-4DC3-948D-C09385095171}"/>
                </a:ext>
              </a:extLst>
            </p:cNvPr>
            <p:cNvCxnSpPr/>
            <p:nvPr/>
          </p:nvCxnSpPr>
          <p:spPr>
            <a:xfrm>
              <a:off x="2310809" y="5486089"/>
              <a:ext cx="67091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FD695B-C9AE-4F8D-A397-53CB20B1F282}"/>
                </a:ext>
              </a:extLst>
            </p:cNvPr>
            <p:cNvCxnSpPr/>
            <p:nvPr/>
          </p:nvCxnSpPr>
          <p:spPr>
            <a:xfrm flipH="1" flipV="1">
              <a:off x="9019953" y="5486090"/>
              <a:ext cx="266922" cy="79595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69211D39-0C80-4F26-A0E8-E8505B50BC79}"/>
                </a:ext>
              </a:extLst>
            </p:cNvPr>
            <p:cNvSpPr txBox="1"/>
            <p:nvPr/>
          </p:nvSpPr>
          <p:spPr>
            <a:xfrm>
              <a:off x="9211359" y="5773448"/>
              <a:ext cx="1334963" cy="79657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Historical Average Temperature</a:t>
              </a:r>
            </a:p>
            <a:p>
              <a:endParaRPr lang="en-US" sz="1600" dirty="0">
                <a:latin typeface="Franklin Gothic Book" panose="020B05030201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A80911-0212-4AA5-9E13-33B52522B204}"/>
                </a:ext>
              </a:extLst>
            </p:cNvPr>
            <p:cNvCxnSpPr/>
            <p:nvPr/>
          </p:nvCxnSpPr>
          <p:spPr>
            <a:xfrm flipV="1">
              <a:off x="4048238" y="914400"/>
              <a:ext cx="0" cy="526115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1C1BD2-88B8-4FA8-80E6-7F77DB332C92}"/>
                </a:ext>
              </a:extLst>
            </p:cNvPr>
            <p:cNvCxnSpPr/>
            <p:nvPr/>
          </p:nvCxnSpPr>
          <p:spPr>
            <a:xfrm flipV="1">
              <a:off x="4625940" y="914400"/>
              <a:ext cx="0" cy="5248884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BE064-C455-4CAE-ADA9-E7435D24810D}"/>
                </a:ext>
              </a:extLst>
            </p:cNvPr>
            <p:cNvCxnSpPr/>
            <p:nvPr/>
          </p:nvCxnSpPr>
          <p:spPr>
            <a:xfrm flipV="1">
              <a:off x="8336704" y="1031358"/>
              <a:ext cx="0" cy="513192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92556C-08B4-4586-B1C1-82FB066E750D}"/>
                </a:ext>
              </a:extLst>
            </p:cNvPr>
            <p:cNvCxnSpPr/>
            <p:nvPr/>
          </p:nvCxnSpPr>
          <p:spPr>
            <a:xfrm flipV="1">
              <a:off x="5799065" y="914400"/>
              <a:ext cx="0" cy="5248884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99EC66-ADD7-4C14-808B-DD5A7325FD32}"/>
                </a:ext>
              </a:extLst>
            </p:cNvPr>
            <p:cNvSpPr txBox="1"/>
            <p:nvPr/>
          </p:nvSpPr>
          <p:spPr>
            <a:xfrm>
              <a:off x="3508528" y="603778"/>
              <a:ext cx="1128047" cy="88578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Short</a:t>
              </a:r>
              <a:r>
                <a:rPr lang="en-US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Term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2015-2025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3DB178-5400-4795-8865-29481A40FD11}"/>
                </a:ext>
              </a:extLst>
            </p:cNvPr>
            <p:cNvSpPr/>
            <p:nvPr/>
          </p:nvSpPr>
          <p:spPr>
            <a:xfrm>
              <a:off x="4624691" y="604003"/>
              <a:ext cx="1174374" cy="8846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Mid Term</a:t>
              </a:r>
              <a:b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2026-2045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CC7600-BF09-4CDD-81CD-BAC5422665C2}"/>
                </a:ext>
              </a:extLst>
            </p:cNvPr>
            <p:cNvSpPr/>
            <p:nvPr/>
          </p:nvSpPr>
          <p:spPr>
            <a:xfrm>
              <a:off x="5799066" y="603778"/>
              <a:ext cx="2537639" cy="8846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Long Term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2046-2090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6A32775-321F-44F8-8A87-16C4F19E0054}"/>
              </a:ext>
            </a:extLst>
          </p:cNvPr>
          <p:cNvSpPr txBox="1">
            <a:spLocks/>
          </p:cNvSpPr>
          <p:nvPr/>
        </p:nvSpPr>
        <p:spPr>
          <a:xfrm>
            <a:off x="258638" y="2099337"/>
            <a:ext cx="2742197" cy="388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vs Projected </a:t>
            </a:r>
          </a:p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</a:p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(F)</a:t>
            </a:r>
          </a:p>
        </p:txBody>
      </p:sp>
    </p:spTree>
    <p:extLst>
      <p:ext uri="{BB962C8B-B14F-4D97-AF65-F5344CB8AC3E}">
        <p14:creationId xmlns:p14="http://schemas.microsoft.com/office/powerpoint/2010/main" val="3063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5C21518-63DD-4AB7-B9B9-0EB6B7B4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3" y="365405"/>
            <a:ext cx="8942171" cy="4804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34617A"/>
                </a:solidFill>
              </a:rPr>
              <a:t>CHANGING WEATHER PATTERNS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4BB9B-0ADA-408C-AB3C-F6EC7392A6B0}"/>
              </a:ext>
            </a:extLst>
          </p:cNvPr>
          <p:cNvGrpSpPr/>
          <p:nvPr/>
        </p:nvGrpSpPr>
        <p:grpSpPr>
          <a:xfrm>
            <a:off x="1849890" y="874427"/>
            <a:ext cx="8982213" cy="6012148"/>
            <a:chOff x="1152373" y="555423"/>
            <a:chExt cx="9515628" cy="63025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0C447A-5268-4C9E-9EE6-05C7D263C218}"/>
                </a:ext>
              </a:extLst>
            </p:cNvPr>
            <p:cNvSpPr txBox="1"/>
            <p:nvPr/>
          </p:nvSpPr>
          <p:spPr>
            <a:xfrm>
              <a:off x="1847386" y="6021659"/>
              <a:ext cx="4415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3145"/>
                  </a:solidFill>
                </a:rPr>
                <a:t>SUSTAINING SCIOTO</a:t>
              </a:r>
              <a:r>
                <a:rPr lang="en-US" sz="1400" dirty="0">
                  <a:solidFill>
                    <a:srgbClr val="003145"/>
                  </a:solidFill>
                </a:rPr>
                <a:t> </a:t>
              </a:r>
              <a:r>
                <a:rPr lang="en-US" sz="1200" b="1" dirty="0">
                  <a:solidFill>
                    <a:srgbClr val="3F9C35"/>
                  </a:solidFill>
                </a:rPr>
                <a:t>– Mid-Ohio Regional Planning Commission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AF87759-85DD-43B1-B015-7BEF95114664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6263269" y="6175548"/>
              <a:ext cx="3534935" cy="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5E4A775-A633-47F7-8F30-F441C7A17490}"/>
                </a:ext>
              </a:extLst>
            </p:cNvPr>
            <p:cNvSpPr/>
            <p:nvPr/>
          </p:nvSpPr>
          <p:spPr>
            <a:xfrm>
              <a:off x="9798204" y="5972600"/>
              <a:ext cx="356839" cy="381368"/>
            </a:xfrm>
            <a:prstGeom prst="ellipse">
              <a:avLst/>
            </a:prstGeom>
            <a:solidFill>
              <a:srgbClr val="00314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1B301A6F-0E09-4C3F-9F2D-E28CCB433F2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152373" y="1120258"/>
            <a:ext cx="9515628" cy="5737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38297F-98C5-46AC-9D99-C926BB5D2F01}"/>
                </a:ext>
              </a:extLst>
            </p:cNvPr>
            <p:cNvSpPr/>
            <p:nvPr/>
          </p:nvSpPr>
          <p:spPr>
            <a:xfrm>
              <a:off x="2310809" y="2562447"/>
              <a:ext cx="6932428" cy="2562447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6E84BB-F09E-49FE-ACC3-4C3503669D9F}"/>
                </a:ext>
              </a:extLst>
            </p:cNvPr>
            <p:cNvCxnSpPr/>
            <p:nvPr/>
          </p:nvCxnSpPr>
          <p:spPr>
            <a:xfrm>
              <a:off x="2310810" y="4175405"/>
              <a:ext cx="69430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8CAF172-C434-4DA0-BAA9-CD17114758C3}"/>
                </a:ext>
              </a:extLst>
            </p:cNvPr>
            <p:cNvCxnSpPr/>
            <p:nvPr/>
          </p:nvCxnSpPr>
          <p:spPr>
            <a:xfrm flipH="1" flipV="1">
              <a:off x="9259741" y="4175406"/>
              <a:ext cx="266922" cy="217856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A9D5FF9D-9E7E-493E-BFE4-5F867BB0913B}"/>
                </a:ext>
              </a:extLst>
            </p:cNvPr>
            <p:cNvSpPr txBox="1"/>
            <p:nvPr/>
          </p:nvSpPr>
          <p:spPr>
            <a:xfrm>
              <a:off x="9453610" y="6025181"/>
              <a:ext cx="1214390" cy="72322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Historical Average </a:t>
              </a:r>
              <a:r>
                <a:rPr lang="en-US" sz="1400" dirty="0" err="1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Precip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  <a:p>
              <a:endParaRPr lang="en-US" sz="1400" dirty="0">
                <a:latin typeface="Franklin Gothic Book" panose="020B05030201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4F7542-7A15-4965-BA43-26E86A6AA60E}"/>
                </a:ext>
              </a:extLst>
            </p:cNvPr>
            <p:cNvCxnSpPr/>
            <p:nvPr/>
          </p:nvCxnSpPr>
          <p:spPr>
            <a:xfrm flipV="1">
              <a:off x="4462908" y="991031"/>
              <a:ext cx="0" cy="526115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ECC803-014E-42BD-A6A3-5EAED1B3E7A7}"/>
                </a:ext>
              </a:extLst>
            </p:cNvPr>
            <p:cNvCxnSpPr/>
            <p:nvPr/>
          </p:nvCxnSpPr>
          <p:spPr>
            <a:xfrm flipV="1">
              <a:off x="5029978" y="991031"/>
              <a:ext cx="0" cy="5248884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0891CE-6F1A-4485-869F-FD2E466CC15F}"/>
                </a:ext>
              </a:extLst>
            </p:cNvPr>
            <p:cNvCxnSpPr/>
            <p:nvPr/>
          </p:nvCxnSpPr>
          <p:spPr>
            <a:xfrm flipV="1">
              <a:off x="8549355" y="991031"/>
              <a:ext cx="0" cy="526115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27C156-4AD4-4A92-B5D3-8E641552B79C}"/>
                </a:ext>
              </a:extLst>
            </p:cNvPr>
            <p:cNvCxnSpPr/>
            <p:nvPr/>
          </p:nvCxnSpPr>
          <p:spPr>
            <a:xfrm flipV="1">
              <a:off x="6096000" y="991031"/>
              <a:ext cx="0" cy="5248884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A96338-8FF2-4D44-97E0-3139490C4CA1}"/>
                </a:ext>
              </a:extLst>
            </p:cNvPr>
            <p:cNvSpPr txBox="1"/>
            <p:nvPr/>
          </p:nvSpPr>
          <p:spPr>
            <a:xfrm>
              <a:off x="3762436" y="555424"/>
              <a:ext cx="1278178" cy="90942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Short</a:t>
              </a:r>
              <a:r>
                <a:rPr lang="en-US" sz="16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Term 2015-2025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50206D-0B0C-40AF-A3F2-DE4AB9EFBD38}"/>
                </a:ext>
              </a:extLst>
            </p:cNvPr>
            <p:cNvSpPr/>
            <p:nvPr/>
          </p:nvSpPr>
          <p:spPr>
            <a:xfrm>
              <a:off x="5019348" y="555423"/>
              <a:ext cx="1087286" cy="9094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Mid Term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2026-2045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2E98FF7-923A-4474-9256-B9D5C9E97D4E}"/>
                </a:ext>
              </a:extLst>
            </p:cNvPr>
            <p:cNvSpPr/>
            <p:nvPr/>
          </p:nvSpPr>
          <p:spPr>
            <a:xfrm>
              <a:off x="6106633" y="555424"/>
              <a:ext cx="2442723" cy="9094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Long Term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anose="020B0503020102020204" pitchFamily="34" charset="0"/>
                </a:rPr>
                <a:t>2046-2090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45B08A01-486C-40F0-8CFF-9B8762261E39}"/>
              </a:ext>
            </a:extLst>
          </p:cNvPr>
          <p:cNvSpPr txBox="1">
            <a:spLocks/>
          </p:cNvSpPr>
          <p:nvPr/>
        </p:nvSpPr>
        <p:spPr>
          <a:xfrm>
            <a:off x="258638" y="2099337"/>
            <a:ext cx="2686213" cy="388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vs Projected </a:t>
            </a:r>
          </a:p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</a:p>
          <a:p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r>
              <a:rPr lang="en-US" sz="2400" dirty="0" err="1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</a:t>
            </a:r>
            <a:r>
              <a:rPr lang="en-US" sz="24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(in)</a:t>
            </a:r>
            <a:endParaRPr lang="en-US" sz="3600" dirty="0">
              <a:solidFill>
                <a:srgbClr val="003145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>
                <a:solidFill>
                  <a:srgbClr val="34617A"/>
                </a:solidFill>
              </a:rPr>
              <a:t>ADAPTIVE MANAGEMENT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DA044-EB93-459A-9300-472E4050FB21}"/>
              </a:ext>
            </a:extLst>
          </p:cNvPr>
          <p:cNvSpPr/>
          <p:nvPr/>
        </p:nvSpPr>
        <p:spPr>
          <a:xfrm>
            <a:off x="4527983" y="1320779"/>
            <a:ext cx="2929872" cy="4575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Mid Term (10-30 Years)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2026 – 2045</a:t>
            </a:r>
            <a:endParaRPr lang="en-US" sz="1400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Water Supply Planning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Supply Planning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Reuse Planning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 Capacity Planning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Nutrient/Pollutant Reduction Planning and Implementation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Re-evaluate climatic conditions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5B1EA-0B3B-4DE0-B9EE-E8D754219AB2}"/>
              </a:ext>
            </a:extLst>
          </p:cNvPr>
          <p:cNvSpPr/>
          <p:nvPr/>
        </p:nvSpPr>
        <p:spPr>
          <a:xfrm>
            <a:off x="7537832" y="1318563"/>
            <a:ext cx="2929872" cy="4577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Long Term (End of Century)</a:t>
            </a:r>
            <a:endParaRPr lang="en-US" sz="1600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2046 – 2090</a:t>
            </a:r>
            <a:endParaRPr lang="en-US" sz="1400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Improvements from Mid Term Plans</a:t>
            </a:r>
          </a:p>
          <a:p>
            <a:pPr marL="169863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Re-evaluate climatic conditions</a:t>
            </a:r>
          </a:p>
          <a:p>
            <a:pPr marL="52388" lvl="0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0AF49-36BA-482E-8B28-43776746F374}"/>
              </a:ext>
            </a:extLst>
          </p:cNvPr>
          <p:cNvSpPr/>
          <p:nvPr/>
        </p:nvSpPr>
        <p:spPr>
          <a:xfrm>
            <a:off x="1509174" y="1330835"/>
            <a:ext cx="2929872" cy="4577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Short Term (10 Years)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2015 – 2025</a:t>
            </a:r>
            <a:endParaRPr lang="en-US" sz="1400" b="1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69863" marR="0" indent="-1174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Collaborative Forum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Emergency Preparedness Capacities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Operational Procedures (WQ Monitoring &amp; Treatment SOPs)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Protection/Source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187113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720630-E2C7-4ED4-9412-0759D6FB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96" y="374736"/>
            <a:ext cx="8942171" cy="4804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617A"/>
                </a:solidFill>
              </a:rPr>
              <a:t>OUTCOME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F9CFF-AF30-408F-BE0D-8F5E5437F6F4}"/>
              </a:ext>
            </a:extLst>
          </p:cNvPr>
          <p:cNvSpPr txBox="1"/>
          <p:nvPr/>
        </p:nvSpPr>
        <p:spPr>
          <a:xfrm>
            <a:off x="7598808" y="2505670"/>
            <a:ext cx="112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Informed Decision Making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7DC0C-FE03-4645-9956-F39EA4AD9A7C}"/>
              </a:ext>
            </a:extLst>
          </p:cNvPr>
          <p:cNvSpPr txBox="1"/>
          <p:nvPr/>
        </p:nvSpPr>
        <p:spPr>
          <a:xfrm>
            <a:off x="10088949" y="2510657"/>
            <a:ext cx="153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Prepared &amp; Connected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C796D-D349-423E-A784-71DDF5E744CE}"/>
              </a:ext>
            </a:extLst>
          </p:cNvPr>
          <p:cNvSpPr txBox="1"/>
          <p:nvPr/>
        </p:nvSpPr>
        <p:spPr>
          <a:xfrm>
            <a:off x="10263501" y="5096528"/>
            <a:ext cx="128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Protected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BA055-0F4A-44E6-B90E-AB50321C1932}"/>
              </a:ext>
            </a:extLst>
          </p:cNvPr>
          <p:cNvSpPr txBox="1"/>
          <p:nvPr/>
        </p:nvSpPr>
        <p:spPr>
          <a:xfrm>
            <a:off x="7390614" y="5182385"/>
            <a:ext cx="160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Resilient Infrastructure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68A2C-8B73-4E7C-935B-112FC4888070}"/>
              </a:ext>
            </a:extLst>
          </p:cNvPr>
          <p:cNvSpPr/>
          <p:nvPr/>
        </p:nvSpPr>
        <p:spPr>
          <a:xfrm>
            <a:off x="801189" y="1251572"/>
            <a:ext cx="2929872" cy="4577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Short Term (10 Years)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14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2015 – 2025</a:t>
            </a:r>
            <a:endParaRPr lang="en-US" sz="1400" b="1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69863" marR="0" indent="-1174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145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Collaborative Forum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Emergency Preparedness Capacities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Operational Procedures (WQ Monitoring &amp; Treatment SOPs)</a:t>
            </a:r>
          </a:p>
          <a:p>
            <a:pPr marL="169863" lvl="0" indent="-1174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Protection/Source Management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02B63C4-7A6D-4177-A0D9-42477F022420}"/>
              </a:ext>
            </a:extLst>
          </p:cNvPr>
          <p:cNvSpPr/>
          <p:nvPr/>
        </p:nvSpPr>
        <p:spPr>
          <a:xfrm>
            <a:off x="4529232" y="3257006"/>
            <a:ext cx="2203741" cy="61830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Lightbulb and gear">
            <a:extLst>
              <a:ext uri="{FF2B5EF4-FFF2-40B4-BE49-F238E27FC236}">
                <a16:creationId xmlns:a16="http://schemas.microsoft.com/office/drawing/2014/main" id="{DC49FD21-EB0B-48B2-BD57-73A1805B6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3476" y="1285865"/>
            <a:ext cx="1130704" cy="1130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 descr="Connections">
            <a:extLst>
              <a:ext uri="{FF2B5EF4-FFF2-40B4-BE49-F238E27FC236}">
                <a16:creationId xmlns:a16="http://schemas.microsoft.com/office/drawing/2014/main" id="{B49F85E4-6A47-4C00-B138-A9E1D8023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2552" y="1298227"/>
            <a:ext cx="1132719" cy="1132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Open hand with plant">
            <a:extLst>
              <a:ext uri="{FF2B5EF4-FFF2-40B4-BE49-F238E27FC236}">
                <a16:creationId xmlns:a16="http://schemas.microsoft.com/office/drawing/2014/main" id="{4A48D38A-A525-48C8-818B-1362E885C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90894" y="3828659"/>
            <a:ext cx="1130704" cy="1130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011A7F-F6AC-4C6A-95ED-769FF5BE1EA0}"/>
              </a:ext>
            </a:extLst>
          </p:cNvPr>
          <p:cNvSpPr txBox="1"/>
          <p:nvPr/>
        </p:nvSpPr>
        <p:spPr>
          <a:xfrm>
            <a:off x="4671668" y="2991049"/>
            <a:ext cx="24943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461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LAYERS</a:t>
            </a:r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5F6E2C3D-7E35-475D-80C9-2DF8CFE36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99" y="3828658"/>
            <a:ext cx="1070908" cy="1130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97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 descr="Lightbulb and gear">
            <a:extLst>
              <a:ext uri="{FF2B5EF4-FFF2-40B4-BE49-F238E27FC236}">
                <a16:creationId xmlns:a16="http://schemas.microsoft.com/office/drawing/2014/main" id="{DC49FD21-EB0B-48B2-BD57-73A1805B6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76" y="109013"/>
            <a:ext cx="1130704" cy="1130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3F78A-D274-45B6-BFB2-71D40A44465C}"/>
              </a:ext>
            </a:extLst>
          </p:cNvPr>
          <p:cNvSpPr txBox="1"/>
          <p:nvPr/>
        </p:nvSpPr>
        <p:spPr>
          <a:xfrm>
            <a:off x="1506585" y="412755"/>
            <a:ext cx="21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B2D26-0100-4CCB-9ADB-AA6A5E638514}"/>
              </a:ext>
            </a:extLst>
          </p:cNvPr>
          <p:cNvSpPr txBox="1"/>
          <p:nvPr/>
        </p:nvSpPr>
        <p:spPr>
          <a:xfrm>
            <a:off x="3631476" y="480856"/>
            <a:ext cx="757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Leadership Body &amp; Sustainable Funding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CBAE92-C3F0-420F-901D-1B905D67B0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0350" y="1522098"/>
          <a:ext cx="10673626" cy="421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669">
                  <a:extLst>
                    <a:ext uri="{9D8B030D-6E8A-4147-A177-3AD203B41FA5}">
                      <a16:colId xmlns:a16="http://schemas.microsoft.com/office/drawing/2014/main" val="3930201104"/>
                    </a:ext>
                  </a:extLst>
                </a:gridCol>
                <a:gridCol w="6271082">
                  <a:extLst>
                    <a:ext uri="{9D8B030D-6E8A-4147-A177-3AD203B41FA5}">
                      <a16:colId xmlns:a16="http://schemas.microsoft.com/office/drawing/2014/main" val="1422495897"/>
                    </a:ext>
                  </a:extLst>
                </a:gridCol>
                <a:gridCol w="3557875">
                  <a:extLst>
                    <a:ext uri="{9D8B030D-6E8A-4147-A177-3AD203B41FA5}">
                      <a16:colId xmlns:a16="http://schemas.microsoft.com/office/drawing/2014/main" val="1371811382"/>
                    </a:ext>
                  </a:extLst>
                </a:gridCol>
              </a:tblGrid>
              <a:tr h="62380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880886"/>
                  </a:ext>
                </a:extLst>
              </a:tr>
              <a:tr h="603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formal Sustaining Scioto Leadership body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4836"/>
                  </a:ext>
                </a:extLst>
              </a:tr>
              <a:tr h="149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Develop a communications plan, including branding guidelines, marketing materials, and strategic guidance to advance all communications and outreach related initiatives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WORKING GROUP, MORPC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830817"/>
                  </a:ext>
                </a:extLst>
              </a:tr>
              <a:tr h="149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Develop a sustainable funding strategy to support administrative staff and identify funding opportunities and strategies to advance implementation of initiatives included in this plan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WORKING GROUP, MORPC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5601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243E6B-DD92-4E74-8CC0-9BC64C86AC4E}"/>
              </a:ext>
            </a:extLst>
          </p:cNvPr>
          <p:cNvSpPr/>
          <p:nvPr/>
        </p:nvSpPr>
        <p:spPr>
          <a:xfrm>
            <a:off x="475859" y="1983112"/>
            <a:ext cx="11504023" cy="984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APPROVED STRUCTURE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052CA5-165A-4E7E-89A4-2265919F43C2}"/>
              </a:ext>
            </a:extLst>
          </p:cNvPr>
          <p:cNvGrpSpPr/>
          <p:nvPr/>
        </p:nvGrpSpPr>
        <p:grpSpPr>
          <a:xfrm>
            <a:off x="792259" y="1126185"/>
            <a:ext cx="11055350" cy="4778375"/>
            <a:chOff x="568325" y="1275475"/>
            <a:chExt cx="11055350" cy="4778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6C3159-9406-4E93-AD1A-C2A1AD821EAE}"/>
                </a:ext>
              </a:extLst>
            </p:cNvPr>
            <p:cNvSpPr/>
            <p:nvPr/>
          </p:nvSpPr>
          <p:spPr>
            <a:xfrm>
              <a:off x="568325" y="1275475"/>
              <a:ext cx="11055350" cy="47783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A169F8-F64F-416F-9487-9A37ABB01FF7}"/>
                </a:ext>
              </a:extLst>
            </p:cNvPr>
            <p:cNvSpPr/>
            <p:nvPr/>
          </p:nvSpPr>
          <p:spPr>
            <a:xfrm>
              <a:off x="5233650" y="1480043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Sustainability Advisory Committee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73CE9C-2C01-4549-B1C1-80CBF53EC48D}"/>
                </a:ext>
              </a:extLst>
            </p:cNvPr>
            <p:cNvSpPr/>
            <p:nvPr/>
          </p:nvSpPr>
          <p:spPr>
            <a:xfrm>
              <a:off x="1431447" y="2629842"/>
              <a:ext cx="4664552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64552" y="0"/>
                  </a:moveTo>
                  <a:lnTo>
                    <a:pt x="4664552" y="229959"/>
                  </a:lnTo>
                  <a:lnTo>
                    <a:pt x="0" y="229959"/>
                  </a:lnTo>
                  <a:lnTo>
                    <a:pt x="0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E38E20-FA8D-4696-9635-00605183AF63}"/>
                </a:ext>
              </a:extLst>
            </p:cNvPr>
            <p:cNvSpPr/>
            <p:nvPr/>
          </p:nvSpPr>
          <p:spPr>
            <a:xfrm>
              <a:off x="569097" y="308976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E&amp;AQ Working Group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2FA1C8-FE50-4BC6-A754-5C7465138F1F}"/>
                </a:ext>
              </a:extLst>
            </p:cNvPr>
            <p:cNvSpPr/>
            <p:nvPr/>
          </p:nvSpPr>
          <p:spPr>
            <a:xfrm>
              <a:off x="3673556" y="2629842"/>
              <a:ext cx="2422443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22443" y="0"/>
                  </a:moveTo>
                  <a:lnTo>
                    <a:pt x="2422443" y="229959"/>
                  </a:lnTo>
                  <a:lnTo>
                    <a:pt x="0" y="229959"/>
                  </a:lnTo>
                  <a:lnTo>
                    <a:pt x="0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B925A6-DC72-496C-930E-E3EB7D9555B1}"/>
                </a:ext>
              </a:extLst>
            </p:cNvPr>
            <p:cNvSpPr/>
            <p:nvPr/>
          </p:nvSpPr>
          <p:spPr>
            <a:xfrm>
              <a:off x="2811206" y="308976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Sustaining Scioto Board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CCC49F-1F19-4432-B915-5F61F61E8990}"/>
                </a:ext>
              </a:extLst>
            </p:cNvPr>
            <p:cNvSpPr/>
            <p:nvPr/>
          </p:nvSpPr>
          <p:spPr>
            <a:xfrm>
              <a:off x="1431447" y="4239562"/>
              <a:ext cx="2242109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42109" y="0"/>
                  </a:moveTo>
                  <a:lnTo>
                    <a:pt x="2242109" y="229959"/>
                  </a:lnTo>
                  <a:lnTo>
                    <a:pt x="0" y="229959"/>
                  </a:lnTo>
                  <a:lnTo>
                    <a:pt x="0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A168ED3-2CAC-47C0-8FDB-0E1A2F241107}"/>
                </a:ext>
              </a:extLst>
            </p:cNvPr>
            <p:cNvSpPr/>
            <p:nvPr/>
          </p:nvSpPr>
          <p:spPr>
            <a:xfrm>
              <a:off x="569097" y="469948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Public Education &amp; Outreach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112D7F-B13E-4F0D-89C5-266A2F1ECA7D}"/>
                </a:ext>
              </a:extLst>
            </p:cNvPr>
            <p:cNvSpPr/>
            <p:nvPr/>
          </p:nvSpPr>
          <p:spPr>
            <a:xfrm>
              <a:off x="3627836" y="4239562"/>
              <a:ext cx="91440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5D092B-766C-4F2E-AEE4-03241B4FC44F}"/>
                </a:ext>
              </a:extLst>
            </p:cNvPr>
            <p:cNvSpPr/>
            <p:nvPr/>
          </p:nvSpPr>
          <p:spPr>
            <a:xfrm>
              <a:off x="2811206" y="469948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Infrastructure Coordination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7CB25AE-CD13-4C45-82B2-181B62B7B89C}"/>
                </a:ext>
              </a:extLst>
            </p:cNvPr>
            <p:cNvSpPr/>
            <p:nvPr/>
          </p:nvSpPr>
          <p:spPr>
            <a:xfrm>
              <a:off x="3673556" y="4239562"/>
              <a:ext cx="2242109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9959"/>
                  </a:lnTo>
                  <a:lnTo>
                    <a:pt x="2242109" y="229959"/>
                  </a:lnTo>
                  <a:lnTo>
                    <a:pt x="2242109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55D08C-E3A6-4A2B-B371-DA40711BADE5}"/>
                </a:ext>
              </a:extLst>
            </p:cNvPr>
            <p:cNvSpPr/>
            <p:nvPr/>
          </p:nvSpPr>
          <p:spPr>
            <a:xfrm>
              <a:off x="5053315" y="469948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Resource Protection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09C58E-7D93-44EB-8171-49FD10855F50}"/>
                </a:ext>
              </a:extLst>
            </p:cNvPr>
            <p:cNvSpPr/>
            <p:nvPr/>
          </p:nvSpPr>
          <p:spPr>
            <a:xfrm>
              <a:off x="5915665" y="2629842"/>
              <a:ext cx="180334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0334" y="0"/>
                  </a:moveTo>
                  <a:lnTo>
                    <a:pt x="180334" y="229959"/>
                  </a:lnTo>
                  <a:lnTo>
                    <a:pt x="0" y="229959"/>
                  </a:lnTo>
                  <a:lnTo>
                    <a:pt x="0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CB34B6-E2DB-422D-A17C-8EC76C940A9A}"/>
                </a:ext>
              </a:extLst>
            </p:cNvPr>
            <p:cNvSpPr/>
            <p:nvPr/>
          </p:nvSpPr>
          <p:spPr>
            <a:xfrm>
              <a:off x="5053315" y="308976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256" tIns="102256" rIns="102256" bIns="1022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COG Board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FF0F1E-720B-43F6-B86F-51AFB86D8AF3}"/>
                </a:ext>
              </a:extLst>
            </p:cNvPr>
            <p:cNvSpPr/>
            <p:nvPr/>
          </p:nvSpPr>
          <p:spPr>
            <a:xfrm>
              <a:off x="6096000" y="2629842"/>
              <a:ext cx="2061774" cy="4599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9959"/>
                  </a:lnTo>
                  <a:lnTo>
                    <a:pt x="2061774" y="229959"/>
                  </a:lnTo>
                  <a:lnTo>
                    <a:pt x="2061774" y="4599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49D0BA8-38BF-4EE5-8E2A-DF3AAFE16EAB}"/>
                </a:ext>
              </a:extLst>
            </p:cNvPr>
            <p:cNvSpPr/>
            <p:nvPr/>
          </p:nvSpPr>
          <p:spPr>
            <a:xfrm>
              <a:off x="7295424" y="3089762"/>
              <a:ext cx="1724699" cy="1149799"/>
            </a:xfrm>
            <a:custGeom>
              <a:avLst/>
              <a:gdLst>
                <a:gd name="connsiteX0" fmla="*/ 0 w 1724699"/>
                <a:gd name="connsiteY0" fmla="*/ 114980 h 1149799"/>
                <a:gd name="connsiteX1" fmla="*/ 114980 w 1724699"/>
                <a:gd name="connsiteY1" fmla="*/ 0 h 1149799"/>
                <a:gd name="connsiteX2" fmla="*/ 1609719 w 1724699"/>
                <a:gd name="connsiteY2" fmla="*/ 0 h 1149799"/>
                <a:gd name="connsiteX3" fmla="*/ 1724699 w 1724699"/>
                <a:gd name="connsiteY3" fmla="*/ 114980 h 1149799"/>
                <a:gd name="connsiteX4" fmla="*/ 1724699 w 1724699"/>
                <a:gd name="connsiteY4" fmla="*/ 1034819 h 1149799"/>
                <a:gd name="connsiteX5" fmla="*/ 1609719 w 1724699"/>
                <a:gd name="connsiteY5" fmla="*/ 1149799 h 1149799"/>
                <a:gd name="connsiteX6" fmla="*/ 114980 w 1724699"/>
                <a:gd name="connsiteY6" fmla="*/ 1149799 h 1149799"/>
                <a:gd name="connsiteX7" fmla="*/ 0 w 1724699"/>
                <a:gd name="connsiteY7" fmla="*/ 1034819 h 1149799"/>
                <a:gd name="connsiteX8" fmla="*/ 0 w 1724699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699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09719" y="0"/>
                  </a:lnTo>
                  <a:cubicBezTo>
                    <a:pt x="1673221" y="0"/>
                    <a:pt x="1724699" y="51478"/>
                    <a:pt x="1724699" y="114980"/>
                  </a:cubicBezTo>
                  <a:lnTo>
                    <a:pt x="1724699" y="1034819"/>
                  </a:lnTo>
                  <a:cubicBezTo>
                    <a:pt x="1724699" y="1098321"/>
                    <a:pt x="1673221" y="1149799"/>
                    <a:pt x="1609719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876" tIns="109876" rIns="109876" bIns="10987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Sustainable 2050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3C6F6F-11B9-4A4D-BA0A-4B923057BC7E}"/>
                </a:ext>
              </a:extLst>
            </p:cNvPr>
            <p:cNvSpPr/>
            <p:nvPr/>
          </p:nvSpPr>
          <p:spPr>
            <a:xfrm>
              <a:off x="8434874" y="1480043"/>
              <a:ext cx="1988602" cy="1149799"/>
            </a:xfrm>
            <a:custGeom>
              <a:avLst/>
              <a:gdLst>
                <a:gd name="connsiteX0" fmla="*/ 0 w 2085368"/>
                <a:gd name="connsiteY0" fmla="*/ 114980 h 1149799"/>
                <a:gd name="connsiteX1" fmla="*/ 114980 w 2085368"/>
                <a:gd name="connsiteY1" fmla="*/ 0 h 1149799"/>
                <a:gd name="connsiteX2" fmla="*/ 1970388 w 2085368"/>
                <a:gd name="connsiteY2" fmla="*/ 0 h 1149799"/>
                <a:gd name="connsiteX3" fmla="*/ 2085368 w 2085368"/>
                <a:gd name="connsiteY3" fmla="*/ 114980 h 1149799"/>
                <a:gd name="connsiteX4" fmla="*/ 2085368 w 2085368"/>
                <a:gd name="connsiteY4" fmla="*/ 1034819 h 1149799"/>
                <a:gd name="connsiteX5" fmla="*/ 1970388 w 2085368"/>
                <a:gd name="connsiteY5" fmla="*/ 1149799 h 1149799"/>
                <a:gd name="connsiteX6" fmla="*/ 114980 w 2085368"/>
                <a:gd name="connsiteY6" fmla="*/ 1149799 h 1149799"/>
                <a:gd name="connsiteX7" fmla="*/ 0 w 2085368"/>
                <a:gd name="connsiteY7" fmla="*/ 1034819 h 1149799"/>
                <a:gd name="connsiteX8" fmla="*/ 0 w 2085368"/>
                <a:gd name="connsiteY8" fmla="*/ 114980 h 114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368" h="1149799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970388" y="0"/>
                  </a:lnTo>
                  <a:cubicBezTo>
                    <a:pt x="2033890" y="0"/>
                    <a:pt x="2085368" y="51478"/>
                    <a:pt x="2085368" y="114980"/>
                  </a:cubicBezTo>
                  <a:lnTo>
                    <a:pt x="2085368" y="1034819"/>
                  </a:lnTo>
                  <a:cubicBezTo>
                    <a:pt x="2085368" y="1098321"/>
                    <a:pt x="2033890" y="1149799"/>
                    <a:pt x="1970388" y="1149799"/>
                  </a:cubicBezTo>
                  <a:lnTo>
                    <a:pt x="114980" y="1149799"/>
                  </a:lnTo>
                  <a:cubicBezTo>
                    <a:pt x="51478" y="1149799"/>
                    <a:pt x="0" y="1098321"/>
                    <a:pt x="0" y="1034819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876" tIns="109876" rIns="109876" bIns="10987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Greenways &amp; Water Resources Program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9167FE-D0E5-43B0-9DD2-195BED835F1C}"/>
              </a:ext>
            </a:extLst>
          </p:cNvPr>
          <p:cNvCxnSpPr/>
          <p:nvPr/>
        </p:nvCxnSpPr>
        <p:spPr>
          <a:xfrm>
            <a:off x="7182283" y="1940767"/>
            <a:ext cx="147652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9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384</Words>
  <Application>Microsoft Office PowerPoint</Application>
  <PresentationFormat>Widescreen</PresentationFormat>
  <Paragraphs>148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Medium Cond</vt:lpstr>
      <vt:lpstr>Times New Roman</vt:lpstr>
      <vt:lpstr>Office Theme</vt:lpstr>
      <vt:lpstr>Sustaining Scioto</vt:lpstr>
      <vt:lpstr>PURPOSE</vt:lpstr>
      <vt:lpstr>CONNECTING THE DOTS</vt:lpstr>
      <vt:lpstr>CHANGING WEATHER PATTERNS</vt:lpstr>
      <vt:lpstr>CHANGING WEATHER PATTERNS</vt:lpstr>
      <vt:lpstr>ADAPTIVE MANAGEMENT OPTIONS</vt:lpstr>
      <vt:lpstr>OUTCOME</vt:lpstr>
      <vt:lpstr>PowerPoint Presentation</vt:lpstr>
      <vt:lpstr>APPROVED STRUCTURE</vt:lpstr>
      <vt:lpstr>TIMELINE</vt:lpstr>
      <vt:lpstr>KEY PARTNERS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Scioto</dc:title>
  <dc:creator>Rachael Beeman</dc:creator>
  <cp:lastModifiedBy>Marta Crispin-Rondon</cp:lastModifiedBy>
  <cp:revision>6</cp:revision>
  <dcterms:created xsi:type="dcterms:W3CDTF">2019-09-30T15:29:58Z</dcterms:created>
  <dcterms:modified xsi:type="dcterms:W3CDTF">2019-10-02T11:15:42Z</dcterms:modified>
</cp:coreProperties>
</file>