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5"/>
  </p:notesMasterIdLst>
  <p:sldIdLst>
    <p:sldId id="461" r:id="rId6"/>
    <p:sldId id="1549" r:id="rId7"/>
    <p:sldId id="1550" r:id="rId8"/>
    <p:sldId id="489" r:id="rId9"/>
    <p:sldId id="481" r:id="rId10"/>
    <p:sldId id="480" r:id="rId11"/>
    <p:sldId id="265" r:id="rId12"/>
    <p:sldId id="261" r:id="rId13"/>
    <p:sldId id="490" r:id="rId14"/>
    <p:sldId id="268" r:id="rId15"/>
    <p:sldId id="482" r:id="rId16"/>
    <p:sldId id="462" r:id="rId17"/>
    <p:sldId id="464" r:id="rId18"/>
    <p:sldId id="463" r:id="rId19"/>
    <p:sldId id="491" r:id="rId20"/>
    <p:sldId id="483" r:id="rId21"/>
    <p:sldId id="280" r:id="rId22"/>
    <p:sldId id="936" r:id="rId23"/>
    <p:sldId id="937" r:id="rId24"/>
    <p:sldId id="275" r:id="rId25"/>
    <p:sldId id="281" r:id="rId26"/>
    <p:sldId id="474" r:id="rId27"/>
    <p:sldId id="475" r:id="rId28"/>
    <p:sldId id="492" r:id="rId29"/>
    <p:sldId id="493" r:id="rId30"/>
    <p:sldId id="485" r:id="rId31"/>
    <p:sldId id="486" r:id="rId32"/>
    <p:sldId id="487"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A8E1A5B-8F8F-A775-EEDE-70803A9EDCCA}" name="Amanda Frey" initials="AF" userId="S::afrey@morpc.org::a405b6b1-2ee7-41a7-a7a8-76f0b28dd4d3" providerId="AD"/>
  <p188:author id="{200D1268-86A4-6501-2359-E3FD14A39996}" name="Charles Ratliff" initials="CR" userId="S::cratliff@morpc.org::d6126fb8-5488-45ff-910c-7acc76ddbe79" providerId="AD"/>
  <p188:author id="{044D22DE-B472-E8C3-CB75-C927BB9A7289}" name="Nick Gill" initials="NG" userId="S::ngill@morpc.org::faea094a-3b0c-4e59-b440-e7c560d7bd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65C"/>
    <a:srgbClr val="0076BD"/>
    <a:srgbClr val="33627B"/>
    <a:srgbClr val="3C8068"/>
    <a:srgbClr val="365173"/>
    <a:srgbClr val="00B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24BA0-60D9-4030-8906-D97F3DD4EE06}" v="2" dt="2024-01-29T21:57:34.729"/>
    <p1510:client id="{4258E9B9-8B26-4F54-B2EF-355F95AD0B53}" v="1252" dt="2024-01-29T16:01:51.440"/>
    <p1510:client id="{6F1BFD92-FBFD-44E4-B593-9A4EFEFA0414}" v="7" dt="2024-01-29T16:10:49.065"/>
    <p1510:client id="{937C8AD7-AC73-C0D9-3422-489C3B623EEF}" v="13" dt="2024-01-29T16:04:04.8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Gill" userId="S::ngill@morpc.org::faea094a-3b0c-4e59-b440-e7c560d7bd6d" providerId="AD" clId="Web-{EEF14DF2-872C-F78F-8D10-44FF016B6021}"/>
    <pc:docChg chg="mod">
      <pc:chgData name="Nick Gill" userId="S::ngill@morpc.org::faea094a-3b0c-4e59-b440-e7c560d7bd6d" providerId="AD" clId="Web-{EEF14DF2-872C-F78F-8D10-44FF016B6021}" dt="2024-01-09T18:45:12.542" v="1"/>
      <pc:docMkLst>
        <pc:docMk/>
      </pc:docMkLst>
      <pc:sldChg chg="modCm">
        <pc:chgData name="Nick Gill" userId="S::ngill@morpc.org::faea094a-3b0c-4e59-b440-e7c560d7bd6d" providerId="AD" clId="Web-{EEF14DF2-872C-F78F-8D10-44FF016B6021}" dt="2024-01-09T18:45:12.542" v="1"/>
        <pc:sldMkLst>
          <pc:docMk/>
          <pc:sldMk cId="784874689" sldId="481"/>
        </pc:sldMkLst>
      </pc:sldChg>
    </pc:docChg>
  </pc:docChgLst>
  <pc:docChgLst>
    <pc:chgData name="Amanda Frey" userId="S::afrey@morpc.org::a405b6b1-2ee7-41a7-a7a8-76f0b28dd4d3" providerId="AD" clId="Web-{4258E9B9-8B26-4F54-B2EF-355F95AD0B53}"/>
    <pc:docChg chg="mod addSld delSld modSld">
      <pc:chgData name="Amanda Frey" userId="S::afrey@morpc.org::a405b6b1-2ee7-41a7-a7a8-76f0b28dd4d3" providerId="AD" clId="Web-{4258E9B9-8B26-4F54-B2EF-355F95AD0B53}" dt="2024-01-29T16:01:51.440" v="789" actId="1076"/>
      <pc:docMkLst>
        <pc:docMk/>
      </pc:docMkLst>
      <pc:sldChg chg="modSp">
        <pc:chgData name="Amanda Frey" userId="S::afrey@morpc.org::a405b6b1-2ee7-41a7-a7a8-76f0b28dd4d3" providerId="AD" clId="Web-{4258E9B9-8B26-4F54-B2EF-355F95AD0B53}" dt="2024-01-29T15:54:01.626" v="657" actId="20577"/>
        <pc:sldMkLst>
          <pc:docMk/>
          <pc:sldMk cId="3118196367" sldId="261"/>
        </pc:sldMkLst>
        <pc:graphicFrameChg chg="modGraphic">
          <ac:chgData name="Amanda Frey" userId="S::afrey@morpc.org::a405b6b1-2ee7-41a7-a7a8-76f0b28dd4d3" providerId="AD" clId="Web-{4258E9B9-8B26-4F54-B2EF-355F95AD0B53}" dt="2024-01-29T15:53:41.516" v="653" actId="20577"/>
          <ac:graphicFrameMkLst>
            <pc:docMk/>
            <pc:sldMk cId="3118196367" sldId="261"/>
            <ac:graphicFrameMk id="5" creationId="{F0B17E89-B81C-4B22-9002-D14CE5464C83}"/>
          </ac:graphicFrameMkLst>
        </pc:graphicFrameChg>
        <pc:graphicFrameChg chg="modGraphic">
          <ac:chgData name="Amanda Frey" userId="S::afrey@morpc.org::a405b6b1-2ee7-41a7-a7a8-76f0b28dd4d3" providerId="AD" clId="Web-{4258E9B9-8B26-4F54-B2EF-355F95AD0B53}" dt="2024-01-29T15:53:50.094" v="655" actId="20577"/>
          <ac:graphicFrameMkLst>
            <pc:docMk/>
            <pc:sldMk cId="3118196367" sldId="261"/>
            <ac:graphicFrameMk id="6" creationId="{774E47CD-43D2-4BD4-96DA-FDA571A50C28}"/>
          </ac:graphicFrameMkLst>
        </pc:graphicFrameChg>
        <pc:graphicFrameChg chg="modGraphic">
          <ac:chgData name="Amanda Frey" userId="S::afrey@morpc.org::a405b6b1-2ee7-41a7-a7a8-76f0b28dd4d3" providerId="AD" clId="Web-{4258E9B9-8B26-4F54-B2EF-355F95AD0B53}" dt="2024-01-29T15:54:01.626" v="657" actId="20577"/>
          <ac:graphicFrameMkLst>
            <pc:docMk/>
            <pc:sldMk cId="3118196367" sldId="261"/>
            <ac:graphicFrameMk id="7" creationId="{93FC4287-5109-41D5-A8CE-CCA80E44FF26}"/>
          </ac:graphicFrameMkLst>
        </pc:graphicFrameChg>
      </pc:sldChg>
      <pc:sldChg chg="modSp addCm delCm">
        <pc:chgData name="Amanda Frey" userId="S::afrey@morpc.org::a405b6b1-2ee7-41a7-a7a8-76f0b28dd4d3" providerId="AD" clId="Web-{4258E9B9-8B26-4F54-B2EF-355F95AD0B53}" dt="2024-01-29T15:55:40.176" v="660"/>
        <pc:sldMkLst>
          <pc:docMk/>
          <pc:sldMk cId="3520388557" sldId="265"/>
        </pc:sldMkLst>
        <pc:graphicFrameChg chg="modGraphic">
          <ac:chgData name="Amanda Frey" userId="S::afrey@morpc.org::a405b6b1-2ee7-41a7-a7a8-76f0b28dd4d3" providerId="AD" clId="Web-{4258E9B9-8B26-4F54-B2EF-355F95AD0B53}" dt="2024-01-29T15:53:22.390" v="651" actId="20577"/>
          <ac:graphicFrameMkLst>
            <pc:docMk/>
            <pc:sldMk cId="3520388557" sldId="265"/>
            <ac:graphicFrameMk id="2" creationId="{C0E15C4E-9EEB-4D76-987E-3772A6A968C8}"/>
          </ac:graphicFrameMkLst>
        </pc:graphicFrameChg>
        <pc:extLst>
          <p:ext xmlns:p="http://schemas.openxmlformats.org/presentationml/2006/main" uri="{D6D511B9-2390-475A-947B-AFAB55BFBCF1}">
            <pc226:cmChg xmlns:pc226="http://schemas.microsoft.com/office/powerpoint/2022/06/main/command" chg="add del">
              <pc226:chgData name="Amanda Frey" userId="S::afrey@morpc.org::a405b6b1-2ee7-41a7-a7a8-76f0b28dd4d3" providerId="AD" clId="Web-{4258E9B9-8B26-4F54-B2EF-355F95AD0B53}" dt="2024-01-29T15:55:40.176" v="660"/>
              <pc2:cmMkLst xmlns:pc2="http://schemas.microsoft.com/office/powerpoint/2019/9/main/command">
                <pc:docMk/>
                <pc:sldMk cId="3520388557" sldId="265"/>
                <pc2:cmMk id="{75B1C216-C5D8-45C2-958D-40741B829A09}"/>
              </pc2:cmMkLst>
            </pc226:cmChg>
          </p:ext>
        </pc:extLst>
      </pc:sldChg>
      <pc:sldChg chg="modSp">
        <pc:chgData name="Amanda Frey" userId="S::afrey@morpc.org::a405b6b1-2ee7-41a7-a7a8-76f0b28dd4d3" providerId="AD" clId="Web-{4258E9B9-8B26-4F54-B2EF-355F95AD0B53}" dt="2024-01-29T15:56:34.491" v="666" actId="20577"/>
        <pc:sldMkLst>
          <pc:docMk/>
          <pc:sldMk cId="2682803493" sldId="268"/>
        </pc:sldMkLst>
        <pc:spChg chg="mod">
          <ac:chgData name="Amanda Frey" userId="S::afrey@morpc.org::a405b6b1-2ee7-41a7-a7a8-76f0b28dd4d3" providerId="AD" clId="Web-{4258E9B9-8B26-4F54-B2EF-355F95AD0B53}" dt="2024-01-29T15:56:34.491" v="666" actId="20577"/>
          <ac:spMkLst>
            <pc:docMk/>
            <pc:sldMk cId="2682803493" sldId="268"/>
            <ac:spMk id="4" creationId="{00000000-0000-0000-0000-000000000000}"/>
          </ac:spMkLst>
        </pc:spChg>
      </pc:sldChg>
      <pc:sldChg chg="addSp delSp modSp mod modClrScheme chgLayout">
        <pc:chgData name="Amanda Frey" userId="S::afrey@morpc.org::a405b6b1-2ee7-41a7-a7a8-76f0b28dd4d3" providerId="AD" clId="Web-{4258E9B9-8B26-4F54-B2EF-355F95AD0B53}" dt="2024-01-29T16:01:36.346" v="788" actId="1076"/>
        <pc:sldMkLst>
          <pc:docMk/>
          <pc:sldMk cId="2510477210" sldId="461"/>
        </pc:sldMkLst>
        <pc:spChg chg="add mod ord">
          <ac:chgData name="Amanda Frey" userId="S::afrey@morpc.org::a405b6b1-2ee7-41a7-a7a8-76f0b28dd4d3" providerId="AD" clId="Web-{4258E9B9-8B26-4F54-B2EF-355F95AD0B53}" dt="2024-01-29T16:01:36.346" v="788" actId="1076"/>
          <ac:spMkLst>
            <pc:docMk/>
            <pc:sldMk cId="2510477210" sldId="461"/>
            <ac:spMk id="2" creationId="{CFB39EBC-93E8-A6E7-E2FF-9C06997DA69F}"/>
          </ac:spMkLst>
        </pc:spChg>
        <pc:spChg chg="add del mod ord">
          <ac:chgData name="Amanda Frey" userId="S::afrey@morpc.org::a405b6b1-2ee7-41a7-a7a8-76f0b28dd4d3" providerId="AD" clId="Web-{4258E9B9-8B26-4F54-B2EF-355F95AD0B53}" dt="2024-01-29T15:50:24.212" v="633"/>
          <ac:spMkLst>
            <pc:docMk/>
            <pc:sldMk cId="2510477210" sldId="461"/>
            <ac:spMk id="3" creationId="{2F1EC5DA-119D-3314-9904-CA189C6440D6}"/>
          </ac:spMkLst>
        </pc:spChg>
        <pc:spChg chg="del">
          <ac:chgData name="Amanda Frey" userId="S::afrey@morpc.org::a405b6b1-2ee7-41a7-a7a8-76f0b28dd4d3" providerId="AD" clId="Web-{4258E9B9-8B26-4F54-B2EF-355F95AD0B53}" dt="2024-01-29T15:50:18.743" v="632"/>
          <ac:spMkLst>
            <pc:docMk/>
            <pc:sldMk cId="2510477210" sldId="461"/>
            <ac:spMk id="4" creationId="{3C4D3F4E-9D9B-4FCD-937C-AE73AB0BF58E}"/>
          </ac:spMkLst>
        </pc:spChg>
      </pc:sldChg>
      <pc:sldChg chg="modSp">
        <pc:chgData name="Amanda Frey" userId="S::afrey@morpc.org::a405b6b1-2ee7-41a7-a7a8-76f0b28dd4d3" providerId="AD" clId="Web-{4258E9B9-8B26-4F54-B2EF-355F95AD0B53}" dt="2024-01-29T15:56:46.210" v="667" actId="20577"/>
        <pc:sldMkLst>
          <pc:docMk/>
          <pc:sldMk cId="2257627925" sldId="462"/>
        </pc:sldMkLst>
        <pc:spChg chg="mod">
          <ac:chgData name="Amanda Frey" userId="S::afrey@morpc.org::a405b6b1-2ee7-41a7-a7a8-76f0b28dd4d3" providerId="AD" clId="Web-{4258E9B9-8B26-4F54-B2EF-355F95AD0B53}" dt="2024-01-29T15:56:46.210" v="667" actId="20577"/>
          <ac:spMkLst>
            <pc:docMk/>
            <pc:sldMk cId="2257627925" sldId="462"/>
            <ac:spMk id="5" creationId="{00000000-0000-0000-0000-000000000000}"/>
          </ac:spMkLst>
        </pc:spChg>
      </pc:sldChg>
      <pc:sldChg chg="modSp">
        <pc:chgData name="Amanda Frey" userId="S::afrey@morpc.org::a405b6b1-2ee7-41a7-a7a8-76f0b28dd4d3" providerId="AD" clId="Web-{4258E9B9-8B26-4F54-B2EF-355F95AD0B53}" dt="2024-01-29T15:56:21.959" v="665" actId="20577"/>
        <pc:sldMkLst>
          <pc:docMk/>
          <pc:sldMk cId="3452395016" sldId="464"/>
        </pc:sldMkLst>
        <pc:spChg chg="mod">
          <ac:chgData name="Amanda Frey" userId="S::afrey@morpc.org::a405b6b1-2ee7-41a7-a7a8-76f0b28dd4d3" providerId="AD" clId="Web-{4258E9B9-8B26-4F54-B2EF-355F95AD0B53}" dt="2024-01-29T15:56:21.959" v="665" actId="20577"/>
          <ac:spMkLst>
            <pc:docMk/>
            <pc:sldMk cId="3452395016" sldId="464"/>
            <ac:spMk id="5" creationId="{00000000-0000-0000-0000-000000000000}"/>
          </ac:spMkLst>
        </pc:spChg>
        <pc:spChg chg="mod">
          <ac:chgData name="Amanda Frey" userId="S::afrey@morpc.org::a405b6b1-2ee7-41a7-a7a8-76f0b28dd4d3" providerId="AD" clId="Web-{4258E9B9-8B26-4F54-B2EF-355F95AD0B53}" dt="2024-01-29T15:56:13.849" v="664" actId="20577"/>
          <ac:spMkLst>
            <pc:docMk/>
            <pc:sldMk cId="3452395016" sldId="464"/>
            <ac:spMk id="10" creationId="{00000000-0000-0000-0000-000000000000}"/>
          </ac:spMkLst>
        </pc:spChg>
      </pc:sldChg>
      <pc:sldChg chg="modSp">
        <pc:chgData name="Amanda Frey" userId="S::afrey@morpc.org::a405b6b1-2ee7-41a7-a7a8-76f0b28dd4d3" providerId="AD" clId="Web-{4258E9B9-8B26-4F54-B2EF-355F95AD0B53}" dt="2024-01-29T15:52:36.466" v="649" actId="20577"/>
        <pc:sldMkLst>
          <pc:docMk/>
          <pc:sldMk cId="784874689" sldId="481"/>
        </pc:sldMkLst>
        <pc:graphicFrameChg chg="modGraphic">
          <ac:chgData name="Amanda Frey" userId="S::afrey@morpc.org::a405b6b1-2ee7-41a7-a7a8-76f0b28dd4d3" providerId="AD" clId="Web-{4258E9B9-8B26-4F54-B2EF-355F95AD0B53}" dt="2024-01-29T15:52:36.466" v="649" actId="20577"/>
          <ac:graphicFrameMkLst>
            <pc:docMk/>
            <pc:sldMk cId="784874689" sldId="481"/>
            <ac:graphicFrameMk id="6" creationId="{76A739DA-F976-4242-98BC-16B5C82B7611}"/>
          </ac:graphicFrameMkLst>
        </pc:graphicFrameChg>
      </pc:sldChg>
      <pc:sldChg chg="addSp delSp modSp mod modClrScheme chgLayout">
        <pc:chgData name="Amanda Frey" userId="S::afrey@morpc.org::a405b6b1-2ee7-41a7-a7a8-76f0b28dd4d3" providerId="AD" clId="Web-{4258E9B9-8B26-4F54-B2EF-355F95AD0B53}" dt="2024-01-29T16:01:51.440" v="789" actId="1076"/>
        <pc:sldMkLst>
          <pc:docMk/>
          <pc:sldMk cId="136937637" sldId="485"/>
        </pc:sldMkLst>
        <pc:spChg chg="mod">
          <ac:chgData name="Amanda Frey" userId="S::afrey@morpc.org::a405b6b1-2ee7-41a7-a7a8-76f0b28dd4d3" providerId="AD" clId="Web-{4258E9B9-8B26-4F54-B2EF-355F95AD0B53}" dt="2024-01-29T16:01:51.440" v="789" actId="1076"/>
          <ac:spMkLst>
            <pc:docMk/>
            <pc:sldMk cId="136937637" sldId="485"/>
            <ac:spMk id="2" creationId="{F6AA28DC-131E-482A-A4F9-257EB22092E3}"/>
          </ac:spMkLst>
        </pc:spChg>
        <pc:spChg chg="add del mod ord">
          <ac:chgData name="Amanda Frey" userId="S::afrey@morpc.org::a405b6b1-2ee7-41a7-a7a8-76f0b28dd4d3" providerId="AD" clId="Web-{4258E9B9-8B26-4F54-B2EF-355F95AD0B53}" dt="2024-01-29T15:58:50.762" v="723"/>
          <ac:spMkLst>
            <pc:docMk/>
            <pc:sldMk cId="136937637" sldId="485"/>
            <ac:spMk id="3" creationId="{9E97B8B7-5D86-0D5E-0A25-72E1962058A7}"/>
          </ac:spMkLst>
        </pc:spChg>
      </pc:sldChg>
      <pc:sldChg chg="modSp mod modClrScheme chgLayout">
        <pc:chgData name="Amanda Frey" userId="S::afrey@morpc.org::a405b6b1-2ee7-41a7-a7a8-76f0b28dd4d3" providerId="AD" clId="Web-{4258E9B9-8B26-4F54-B2EF-355F95AD0B53}" dt="2024-01-29T15:47:52.893" v="581"/>
        <pc:sldMkLst>
          <pc:docMk/>
          <pc:sldMk cId="4240399314" sldId="935"/>
        </pc:sldMkLst>
        <pc:spChg chg="mod ord">
          <ac:chgData name="Amanda Frey" userId="S::afrey@morpc.org::a405b6b1-2ee7-41a7-a7a8-76f0b28dd4d3" providerId="AD" clId="Web-{4258E9B9-8B26-4F54-B2EF-355F95AD0B53}" dt="2024-01-29T15:47:52.893" v="581"/>
          <ac:spMkLst>
            <pc:docMk/>
            <pc:sldMk cId="4240399314" sldId="935"/>
            <ac:spMk id="2" creationId="{00000000-0000-0000-0000-000000000000}"/>
          </ac:spMkLst>
        </pc:spChg>
        <pc:spChg chg="mod ord">
          <ac:chgData name="Amanda Frey" userId="S::afrey@morpc.org::a405b6b1-2ee7-41a7-a7a8-76f0b28dd4d3" providerId="AD" clId="Web-{4258E9B9-8B26-4F54-B2EF-355F95AD0B53}" dt="2024-01-29T15:47:52.893" v="581"/>
          <ac:spMkLst>
            <pc:docMk/>
            <pc:sldMk cId="4240399314" sldId="935"/>
            <ac:spMk id="4" creationId="{00000000-0000-0000-0000-000000000000}"/>
          </ac:spMkLst>
        </pc:spChg>
        <pc:spChg chg="mod">
          <ac:chgData name="Amanda Frey" userId="S::afrey@morpc.org::a405b6b1-2ee7-41a7-a7a8-76f0b28dd4d3" providerId="AD" clId="Web-{4258E9B9-8B26-4F54-B2EF-355F95AD0B53}" dt="2024-01-29T15:47:51.346" v="580" actId="1076"/>
          <ac:spMkLst>
            <pc:docMk/>
            <pc:sldMk cId="4240399314" sldId="935"/>
            <ac:spMk id="5" creationId="{00000000-0000-0000-0000-000000000000}"/>
          </ac:spMkLst>
        </pc:spChg>
        <pc:spChg chg="mod ord">
          <ac:chgData name="Amanda Frey" userId="S::afrey@morpc.org::a405b6b1-2ee7-41a7-a7a8-76f0b28dd4d3" providerId="AD" clId="Web-{4258E9B9-8B26-4F54-B2EF-355F95AD0B53}" dt="2024-01-29T15:47:52.893" v="581"/>
          <ac:spMkLst>
            <pc:docMk/>
            <pc:sldMk cId="4240399314" sldId="935"/>
            <ac:spMk id="7" creationId="{00000000-0000-0000-0000-000000000000}"/>
          </ac:spMkLst>
        </pc:spChg>
      </pc:sldChg>
      <pc:sldChg chg="modSp del">
        <pc:chgData name="Amanda Frey" userId="S::afrey@morpc.org::a405b6b1-2ee7-41a7-a7a8-76f0b28dd4d3" providerId="AD" clId="Web-{4258E9B9-8B26-4F54-B2EF-355F95AD0B53}" dt="2024-01-29T15:47:06.017" v="577"/>
        <pc:sldMkLst>
          <pc:docMk/>
          <pc:sldMk cId="3202302197" sldId="1548"/>
        </pc:sldMkLst>
        <pc:spChg chg="mod">
          <ac:chgData name="Amanda Frey" userId="S::afrey@morpc.org::a405b6b1-2ee7-41a7-a7a8-76f0b28dd4d3" providerId="AD" clId="Web-{4258E9B9-8B26-4F54-B2EF-355F95AD0B53}" dt="2024-01-29T15:25:47.282" v="8" actId="14100"/>
          <ac:spMkLst>
            <pc:docMk/>
            <pc:sldMk cId="3202302197" sldId="1548"/>
            <ac:spMk id="5" creationId="{D0F00916-B422-93BD-A65B-0B9636ACA1A2}"/>
          </ac:spMkLst>
        </pc:spChg>
        <pc:picChg chg="mod">
          <ac:chgData name="Amanda Frey" userId="S::afrey@morpc.org::a405b6b1-2ee7-41a7-a7a8-76f0b28dd4d3" providerId="AD" clId="Web-{4258E9B9-8B26-4F54-B2EF-355F95AD0B53}" dt="2024-01-29T15:25:42.797" v="7" actId="1076"/>
          <ac:picMkLst>
            <pc:docMk/>
            <pc:sldMk cId="3202302197" sldId="1548"/>
            <ac:picMk id="2" creationId="{073201FD-4DC9-201B-C564-2DC88185CD08}"/>
          </ac:picMkLst>
        </pc:picChg>
      </pc:sldChg>
      <pc:sldChg chg="addSp delSp modSp add mod replId modClrScheme chgLayout">
        <pc:chgData name="Amanda Frey" userId="S::afrey@morpc.org::a405b6b1-2ee7-41a7-a7a8-76f0b28dd4d3" providerId="AD" clId="Web-{4258E9B9-8B26-4F54-B2EF-355F95AD0B53}" dt="2024-01-29T15:46:54.173" v="576"/>
        <pc:sldMkLst>
          <pc:docMk/>
          <pc:sldMk cId="3477713718" sldId="1549"/>
        </pc:sldMkLst>
        <pc:spChg chg="mod ord">
          <ac:chgData name="Amanda Frey" userId="S::afrey@morpc.org::a405b6b1-2ee7-41a7-a7a8-76f0b28dd4d3" providerId="AD" clId="Web-{4258E9B9-8B26-4F54-B2EF-355F95AD0B53}" dt="2024-01-29T15:39:52.407" v="430" actId="20577"/>
          <ac:spMkLst>
            <pc:docMk/>
            <pc:sldMk cId="3477713718" sldId="1549"/>
            <ac:spMk id="3" creationId="{4F182182-BBFF-2B11-1B0D-B1CD3B91BA2D}"/>
          </ac:spMkLst>
        </pc:spChg>
        <pc:spChg chg="mod">
          <ac:chgData name="Amanda Frey" userId="S::afrey@morpc.org::a405b6b1-2ee7-41a7-a7a8-76f0b28dd4d3" providerId="AD" clId="Web-{4258E9B9-8B26-4F54-B2EF-355F95AD0B53}" dt="2024-01-29T15:38:59.499" v="423" actId="1076"/>
          <ac:spMkLst>
            <pc:docMk/>
            <pc:sldMk cId="3477713718" sldId="1549"/>
            <ac:spMk id="5" creationId="{1BFF1065-2BF0-16AF-E223-30E9530A0EE9}"/>
          </ac:spMkLst>
        </pc:spChg>
        <pc:spChg chg="add mod">
          <ac:chgData name="Amanda Frey" userId="S::afrey@morpc.org::a405b6b1-2ee7-41a7-a7a8-76f0b28dd4d3" providerId="AD" clId="Web-{4258E9B9-8B26-4F54-B2EF-355F95AD0B53}" dt="2024-01-29T15:45:52.264" v="568" actId="20577"/>
          <ac:spMkLst>
            <pc:docMk/>
            <pc:sldMk cId="3477713718" sldId="1549"/>
            <ac:spMk id="6" creationId="{0116D917-C3FF-DDAE-CA01-11D73D3FC908}"/>
          </ac:spMkLst>
        </pc:spChg>
        <pc:spChg chg="add mod">
          <ac:chgData name="Amanda Frey" userId="S::afrey@morpc.org::a405b6b1-2ee7-41a7-a7a8-76f0b28dd4d3" providerId="AD" clId="Web-{4258E9B9-8B26-4F54-B2EF-355F95AD0B53}" dt="2024-01-29T15:46:14.655" v="571" actId="1076"/>
          <ac:spMkLst>
            <pc:docMk/>
            <pc:sldMk cId="3477713718" sldId="1549"/>
            <ac:spMk id="7" creationId="{65A800A5-E4CE-E061-7AD9-9CBE07CE5195}"/>
          </ac:spMkLst>
        </pc:spChg>
        <pc:spChg chg="add mod">
          <ac:chgData name="Amanda Frey" userId="S::afrey@morpc.org::a405b6b1-2ee7-41a7-a7a8-76f0b28dd4d3" providerId="AD" clId="Web-{4258E9B9-8B26-4F54-B2EF-355F95AD0B53}" dt="2024-01-29T15:46:00.468" v="569" actId="1076"/>
          <ac:spMkLst>
            <pc:docMk/>
            <pc:sldMk cId="3477713718" sldId="1549"/>
            <ac:spMk id="8" creationId="{259220DF-8367-A98F-AB92-A6FFBF229FF2}"/>
          </ac:spMkLst>
        </pc:spChg>
        <pc:spChg chg="add mod ord">
          <ac:chgData name="Amanda Frey" userId="S::afrey@morpc.org::a405b6b1-2ee7-41a7-a7a8-76f0b28dd4d3" providerId="AD" clId="Web-{4258E9B9-8B26-4F54-B2EF-355F95AD0B53}" dt="2024-01-29T15:46:54.173" v="576"/>
          <ac:spMkLst>
            <pc:docMk/>
            <pc:sldMk cId="3477713718" sldId="1549"/>
            <ac:spMk id="9" creationId="{EE24DDD1-DDCB-E35B-2D4B-E605035C85E8}"/>
          </ac:spMkLst>
        </pc:spChg>
        <pc:picChg chg="mod">
          <ac:chgData name="Amanda Frey" userId="S::afrey@morpc.org::a405b6b1-2ee7-41a7-a7a8-76f0b28dd4d3" providerId="AD" clId="Web-{4258E9B9-8B26-4F54-B2EF-355F95AD0B53}" dt="2024-01-29T15:43:50.369" v="555" actId="1076"/>
          <ac:picMkLst>
            <pc:docMk/>
            <pc:sldMk cId="3477713718" sldId="1549"/>
            <ac:picMk id="2" creationId="{E0879CBD-7B27-BF3C-3776-F00A42514865}"/>
          </ac:picMkLst>
        </pc:picChg>
        <pc:picChg chg="add del mod">
          <ac:chgData name="Amanda Frey" userId="S::afrey@morpc.org::a405b6b1-2ee7-41a7-a7a8-76f0b28dd4d3" providerId="AD" clId="Web-{4258E9B9-8B26-4F54-B2EF-355F95AD0B53}" dt="2024-01-29T15:38:27.294" v="416"/>
          <ac:picMkLst>
            <pc:docMk/>
            <pc:sldMk cId="3477713718" sldId="1549"/>
            <ac:picMk id="4" creationId="{40D40682-F4D2-44A1-6D51-3E0CF6DE5673}"/>
          </ac:picMkLst>
        </pc:picChg>
      </pc:sldChg>
      <pc:sldChg chg="addSp delSp modSp add mod replId modClrScheme chgLayout">
        <pc:chgData name="Amanda Frey" userId="S::afrey@morpc.org::a405b6b1-2ee7-41a7-a7a8-76f0b28dd4d3" providerId="AD" clId="Web-{4258E9B9-8B26-4F54-B2EF-355F95AD0B53}" dt="2024-01-29T15:52:12.528" v="647" actId="20577"/>
        <pc:sldMkLst>
          <pc:docMk/>
          <pc:sldMk cId="3270952247" sldId="1550"/>
        </pc:sldMkLst>
        <pc:spChg chg="mod ord">
          <ac:chgData name="Amanda Frey" userId="S::afrey@morpc.org::a405b6b1-2ee7-41a7-a7a8-76f0b28dd4d3" providerId="AD" clId="Web-{4258E9B9-8B26-4F54-B2EF-355F95AD0B53}" dt="2024-01-29T15:48:06.316" v="583"/>
          <ac:spMkLst>
            <pc:docMk/>
            <pc:sldMk cId="3270952247" sldId="1550"/>
            <ac:spMk id="2" creationId="{1D8C628C-D88D-FD79-C9D0-57BAEFB82B4C}"/>
          </ac:spMkLst>
        </pc:spChg>
        <pc:spChg chg="del mod ord">
          <ac:chgData name="Amanda Frey" userId="S::afrey@morpc.org::a405b6b1-2ee7-41a7-a7a8-76f0b28dd4d3" providerId="AD" clId="Web-{4258E9B9-8B26-4F54-B2EF-355F95AD0B53}" dt="2024-01-29T15:48:33.083" v="587"/>
          <ac:spMkLst>
            <pc:docMk/>
            <pc:sldMk cId="3270952247" sldId="1550"/>
            <ac:spMk id="4" creationId="{52B161A6-6FAA-B2A0-5E79-2525E7ED0C17}"/>
          </ac:spMkLst>
        </pc:spChg>
        <pc:spChg chg="mod">
          <ac:chgData name="Amanda Frey" userId="S::afrey@morpc.org::a405b6b1-2ee7-41a7-a7a8-76f0b28dd4d3" providerId="AD" clId="Web-{4258E9B9-8B26-4F54-B2EF-355F95AD0B53}" dt="2024-01-29T15:52:12.528" v="647" actId="20577"/>
          <ac:spMkLst>
            <pc:docMk/>
            <pc:sldMk cId="3270952247" sldId="1550"/>
            <ac:spMk id="5" creationId="{E5BF1E65-94E6-2861-B7DD-AE23B88EBA20}"/>
          </ac:spMkLst>
        </pc:spChg>
        <pc:spChg chg="add del mod ord">
          <ac:chgData name="Amanda Frey" userId="S::afrey@morpc.org::a405b6b1-2ee7-41a7-a7a8-76f0b28dd4d3" providerId="AD" clId="Web-{4258E9B9-8B26-4F54-B2EF-355F95AD0B53}" dt="2024-01-29T15:52:06.543" v="646" actId="14100"/>
          <ac:spMkLst>
            <pc:docMk/>
            <pc:sldMk cId="3270952247" sldId="1550"/>
            <ac:spMk id="7" creationId="{73C08D08-E563-1365-720F-32458F7CD473}"/>
          </ac:spMkLst>
        </pc:spChg>
        <pc:spChg chg="add del mod">
          <ac:chgData name="Amanda Frey" userId="S::afrey@morpc.org::a405b6b1-2ee7-41a7-a7a8-76f0b28dd4d3" providerId="AD" clId="Web-{4258E9B9-8B26-4F54-B2EF-355F95AD0B53}" dt="2024-01-29T15:48:38.551" v="588"/>
          <ac:spMkLst>
            <pc:docMk/>
            <pc:sldMk cId="3270952247" sldId="1550"/>
            <ac:spMk id="9" creationId="{169290A9-F63D-9EE7-B808-714A3A938BBC}"/>
          </ac:spMkLst>
        </pc:spChg>
        <pc:spChg chg="add mod">
          <ac:chgData name="Amanda Frey" userId="S::afrey@morpc.org::a405b6b1-2ee7-41a7-a7a8-76f0b28dd4d3" providerId="AD" clId="Web-{4258E9B9-8B26-4F54-B2EF-355F95AD0B53}" dt="2024-01-29T15:51:46.480" v="642" actId="1076"/>
          <ac:spMkLst>
            <pc:docMk/>
            <pc:sldMk cId="3270952247" sldId="1550"/>
            <ac:spMk id="10" creationId="{878E7758-C8B1-D543-ADD0-DEBC30C78EB0}"/>
          </ac:spMkLst>
        </pc:spChg>
      </pc:sldChg>
    </pc:docChg>
  </pc:docChgLst>
  <pc:docChgLst>
    <pc:chgData name="Amanda Frey" userId="S::afrey@morpc.org::a405b6b1-2ee7-41a7-a7a8-76f0b28dd4d3" providerId="AD" clId="Web-{937C8AD7-AC73-C0D9-3422-489C3B623EEF}"/>
    <pc:docChg chg="delSld modSld">
      <pc:chgData name="Amanda Frey" userId="S::afrey@morpc.org::a405b6b1-2ee7-41a7-a7a8-76f0b28dd4d3" providerId="AD" clId="Web-{937C8AD7-AC73-C0D9-3422-489C3B623EEF}" dt="2024-01-29T16:04:04.083" v="8" actId="20577"/>
      <pc:docMkLst>
        <pc:docMk/>
      </pc:docMkLst>
      <pc:sldChg chg="del">
        <pc:chgData name="Amanda Frey" userId="S::afrey@morpc.org::a405b6b1-2ee7-41a7-a7a8-76f0b28dd4d3" providerId="AD" clId="Web-{937C8AD7-AC73-C0D9-3422-489C3B623EEF}" dt="2024-01-29T16:03:39.973" v="6"/>
        <pc:sldMkLst>
          <pc:docMk/>
          <pc:sldMk cId="4240399314" sldId="935"/>
        </pc:sldMkLst>
      </pc:sldChg>
      <pc:sldChg chg="addSp modSp">
        <pc:chgData name="Amanda Frey" userId="S::afrey@morpc.org::a405b6b1-2ee7-41a7-a7a8-76f0b28dd4d3" providerId="AD" clId="Web-{937C8AD7-AC73-C0D9-3422-489C3B623EEF}" dt="2024-01-29T16:02:57.738" v="5" actId="1076"/>
        <pc:sldMkLst>
          <pc:docMk/>
          <pc:sldMk cId="3477713718" sldId="1549"/>
        </pc:sldMkLst>
        <pc:grpChg chg="add mod">
          <ac:chgData name="Amanda Frey" userId="S::afrey@morpc.org::a405b6b1-2ee7-41a7-a7a8-76f0b28dd4d3" providerId="AD" clId="Web-{937C8AD7-AC73-C0D9-3422-489C3B623EEF}" dt="2024-01-29T16:02:57.738" v="5" actId="1076"/>
          <ac:grpSpMkLst>
            <pc:docMk/>
            <pc:sldMk cId="3477713718" sldId="1549"/>
            <ac:grpSpMk id="4" creationId="{745392BD-BB13-72BA-92F4-3A81C0242BC6}"/>
          </ac:grpSpMkLst>
        </pc:grpChg>
        <pc:picChg chg="mod">
          <ac:chgData name="Amanda Frey" userId="S::afrey@morpc.org::a405b6b1-2ee7-41a7-a7a8-76f0b28dd4d3" providerId="AD" clId="Web-{937C8AD7-AC73-C0D9-3422-489C3B623EEF}" dt="2024-01-29T16:02:49.894" v="4" actId="1076"/>
          <ac:picMkLst>
            <pc:docMk/>
            <pc:sldMk cId="3477713718" sldId="1549"/>
            <ac:picMk id="2" creationId="{E0879CBD-7B27-BF3C-3776-F00A42514865}"/>
          </ac:picMkLst>
        </pc:picChg>
      </pc:sldChg>
      <pc:sldChg chg="modSp">
        <pc:chgData name="Amanda Frey" userId="S::afrey@morpc.org::a405b6b1-2ee7-41a7-a7a8-76f0b28dd4d3" providerId="AD" clId="Web-{937C8AD7-AC73-C0D9-3422-489C3B623EEF}" dt="2024-01-29T16:04:04.083" v="8" actId="20577"/>
        <pc:sldMkLst>
          <pc:docMk/>
          <pc:sldMk cId="3270952247" sldId="1550"/>
        </pc:sldMkLst>
        <pc:spChg chg="mod">
          <ac:chgData name="Amanda Frey" userId="S::afrey@morpc.org::a405b6b1-2ee7-41a7-a7a8-76f0b28dd4d3" providerId="AD" clId="Web-{937C8AD7-AC73-C0D9-3422-489C3B623EEF}" dt="2024-01-29T16:03:57.911" v="7"/>
          <ac:spMkLst>
            <pc:docMk/>
            <pc:sldMk cId="3270952247" sldId="1550"/>
            <ac:spMk id="3" creationId="{8B403CF9-D3B9-8890-BA63-D0AA106CB6D7}"/>
          </ac:spMkLst>
        </pc:spChg>
        <pc:spChg chg="mod">
          <ac:chgData name="Amanda Frey" userId="S::afrey@morpc.org::a405b6b1-2ee7-41a7-a7a8-76f0b28dd4d3" providerId="AD" clId="Web-{937C8AD7-AC73-C0D9-3422-489C3B623EEF}" dt="2024-01-29T16:04:04.083" v="8" actId="20577"/>
          <ac:spMkLst>
            <pc:docMk/>
            <pc:sldMk cId="3270952247" sldId="1550"/>
            <ac:spMk id="8" creationId="{FB41B2E1-4E0F-785A-58A2-776032237F4F}"/>
          </ac:spMkLst>
        </pc:spChg>
      </pc:sldChg>
    </pc:docChg>
  </pc:docChgLst>
  <pc:docChgLst>
    <pc:chgData name="Charles Ratliff" userId="d6126fb8-5488-45ff-910c-7acc76ddbe79" providerId="ADAL" clId="{2F297E0E-4E13-41A8-ADFF-7420B53159E9}"/>
    <pc:docChg chg="undo custSel modSld sldOrd">
      <pc:chgData name="Charles Ratliff" userId="d6126fb8-5488-45ff-910c-7acc76ddbe79" providerId="ADAL" clId="{2F297E0E-4E13-41A8-ADFF-7420B53159E9}" dt="2024-01-08T13:16:14.105" v="228" actId="1076"/>
      <pc:docMkLst>
        <pc:docMk/>
      </pc:docMkLst>
      <pc:sldChg chg="delSp mod">
        <pc:chgData name="Charles Ratliff" userId="d6126fb8-5488-45ff-910c-7acc76ddbe79" providerId="ADAL" clId="{2F297E0E-4E13-41A8-ADFF-7420B53159E9}" dt="2024-01-08T12:54:21.500" v="151" actId="478"/>
        <pc:sldMkLst>
          <pc:docMk/>
          <pc:sldMk cId="3452395016" sldId="464"/>
        </pc:sldMkLst>
        <pc:spChg chg="del">
          <ac:chgData name="Charles Ratliff" userId="d6126fb8-5488-45ff-910c-7acc76ddbe79" providerId="ADAL" clId="{2F297E0E-4E13-41A8-ADFF-7420B53159E9}" dt="2024-01-08T12:54:19.636" v="150" actId="478"/>
          <ac:spMkLst>
            <pc:docMk/>
            <pc:sldMk cId="3452395016" sldId="464"/>
            <ac:spMk id="8" creationId="{00000000-0000-0000-0000-000000000000}"/>
          </ac:spMkLst>
        </pc:spChg>
        <pc:spChg chg="del">
          <ac:chgData name="Charles Ratliff" userId="d6126fb8-5488-45ff-910c-7acc76ddbe79" providerId="ADAL" clId="{2F297E0E-4E13-41A8-ADFF-7420B53159E9}" dt="2024-01-08T12:54:21.500" v="151" actId="478"/>
          <ac:spMkLst>
            <pc:docMk/>
            <pc:sldMk cId="3452395016" sldId="464"/>
            <ac:spMk id="12" creationId="{00000000-0000-0000-0000-000000000000}"/>
          </ac:spMkLst>
        </pc:spChg>
      </pc:sldChg>
      <pc:sldChg chg="addSp modSp mod">
        <pc:chgData name="Charles Ratliff" userId="d6126fb8-5488-45ff-910c-7acc76ddbe79" providerId="ADAL" clId="{2F297E0E-4E13-41A8-ADFF-7420B53159E9}" dt="2024-01-08T12:33:52.145" v="69" actId="2085"/>
        <pc:sldMkLst>
          <pc:docMk/>
          <pc:sldMk cId="1905047946" sldId="480"/>
        </pc:sldMkLst>
        <pc:spChg chg="add mod">
          <ac:chgData name="Charles Ratliff" userId="d6126fb8-5488-45ff-910c-7acc76ddbe79" providerId="ADAL" clId="{2F297E0E-4E13-41A8-ADFF-7420B53159E9}" dt="2024-01-08T12:33:52.145" v="69" actId="2085"/>
          <ac:spMkLst>
            <pc:docMk/>
            <pc:sldMk cId="1905047946" sldId="480"/>
            <ac:spMk id="3" creationId="{162D8992-9766-5D50-7233-534725561D20}"/>
          </ac:spMkLst>
        </pc:spChg>
      </pc:sldChg>
      <pc:sldChg chg="addCm">
        <pc:chgData name="Charles Ratliff" userId="d6126fb8-5488-45ff-910c-7acc76ddbe79" providerId="ADAL" clId="{2F297E0E-4E13-41A8-ADFF-7420B53159E9}" dt="2024-01-08T12:19:36.355" v="21"/>
        <pc:sldMkLst>
          <pc:docMk/>
          <pc:sldMk cId="784874689" sldId="481"/>
        </pc:sldMkLst>
      </pc:sldChg>
      <pc:sldChg chg="addSp delSp modSp mod">
        <pc:chgData name="Charles Ratliff" userId="d6126fb8-5488-45ff-910c-7acc76ddbe79" providerId="ADAL" clId="{2F297E0E-4E13-41A8-ADFF-7420B53159E9}" dt="2024-01-08T12:33:36.645" v="67" actId="478"/>
        <pc:sldMkLst>
          <pc:docMk/>
          <pc:sldMk cId="4021962739" sldId="483"/>
        </pc:sldMkLst>
        <pc:spChg chg="add del mod">
          <ac:chgData name="Charles Ratliff" userId="d6126fb8-5488-45ff-910c-7acc76ddbe79" providerId="ADAL" clId="{2F297E0E-4E13-41A8-ADFF-7420B53159E9}" dt="2024-01-08T12:33:24.658" v="58" actId="11529"/>
          <ac:spMkLst>
            <pc:docMk/>
            <pc:sldMk cId="4021962739" sldId="483"/>
            <ac:spMk id="11" creationId="{B23EE67F-070A-10DC-182D-CD2A777C43AC}"/>
          </ac:spMkLst>
        </pc:spChg>
        <pc:spChg chg="add del mod">
          <ac:chgData name="Charles Ratliff" userId="d6126fb8-5488-45ff-910c-7acc76ddbe79" providerId="ADAL" clId="{2F297E0E-4E13-41A8-ADFF-7420B53159E9}" dt="2024-01-08T12:33:23.763" v="55"/>
          <ac:spMkLst>
            <pc:docMk/>
            <pc:sldMk cId="4021962739" sldId="483"/>
            <ac:spMk id="12" creationId="{51126C53-792C-10C3-16B1-774A912C49D4}"/>
          </ac:spMkLst>
        </pc:spChg>
        <pc:spChg chg="add del mod">
          <ac:chgData name="Charles Ratliff" userId="d6126fb8-5488-45ff-910c-7acc76ddbe79" providerId="ADAL" clId="{2F297E0E-4E13-41A8-ADFF-7420B53159E9}" dt="2024-01-08T12:33:22.787" v="52" actId="767"/>
          <ac:spMkLst>
            <pc:docMk/>
            <pc:sldMk cId="4021962739" sldId="483"/>
            <ac:spMk id="13" creationId="{2870DC1F-57E6-94D3-AE65-A22921058447}"/>
          </ac:spMkLst>
        </pc:spChg>
        <pc:picChg chg="add del">
          <ac:chgData name="Charles Ratliff" userId="d6126fb8-5488-45ff-910c-7acc76ddbe79" providerId="ADAL" clId="{2F297E0E-4E13-41A8-ADFF-7420B53159E9}" dt="2024-01-08T12:33:24.906" v="59" actId="478"/>
          <ac:picMkLst>
            <pc:docMk/>
            <pc:sldMk cId="4021962739" sldId="483"/>
            <ac:picMk id="4" creationId="{7793710C-8893-45FF-A329-3823C6F86577}"/>
          </ac:picMkLst>
        </pc:picChg>
        <pc:picChg chg="add del">
          <ac:chgData name="Charles Ratliff" userId="d6126fb8-5488-45ff-910c-7acc76ddbe79" providerId="ADAL" clId="{2F297E0E-4E13-41A8-ADFF-7420B53159E9}" dt="2024-01-08T12:33:36.645" v="67" actId="478"/>
          <ac:picMkLst>
            <pc:docMk/>
            <pc:sldMk cId="4021962739" sldId="483"/>
            <ac:picMk id="5" creationId="{D84C1DFC-55F6-4815-A4CE-2A9725D41676}"/>
          </ac:picMkLst>
        </pc:picChg>
        <pc:picChg chg="add del">
          <ac:chgData name="Charles Ratliff" userId="d6126fb8-5488-45ff-910c-7acc76ddbe79" providerId="ADAL" clId="{2F297E0E-4E13-41A8-ADFF-7420B53159E9}" dt="2024-01-08T12:33:26.555" v="63" actId="478"/>
          <ac:picMkLst>
            <pc:docMk/>
            <pc:sldMk cId="4021962739" sldId="483"/>
            <ac:picMk id="6" creationId="{38A654B5-9CAB-49F5-96F6-5214CFDC7FDB}"/>
          </ac:picMkLst>
        </pc:picChg>
        <pc:picChg chg="add del mod">
          <ac:chgData name="Charles Ratliff" userId="d6126fb8-5488-45ff-910c-7acc76ddbe79" providerId="ADAL" clId="{2F297E0E-4E13-41A8-ADFF-7420B53159E9}" dt="2024-01-08T12:33:36.133" v="66" actId="22"/>
          <ac:picMkLst>
            <pc:docMk/>
            <pc:sldMk cId="4021962739" sldId="483"/>
            <ac:picMk id="7" creationId="{16EF9940-5DA9-3DE0-FBD1-356B129AED82}"/>
          </ac:picMkLst>
        </pc:picChg>
        <pc:picChg chg="add del mod">
          <ac:chgData name="Charles Ratliff" userId="d6126fb8-5488-45ff-910c-7acc76ddbe79" providerId="ADAL" clId="{2F297E0E-4E13-41A8-ADFF-7420B53159E9}" dt="2024-01-08T12:33:26.084" v="62" actId="22"/>
          <ac:picMkLst>
            <pc:docMk/>
            <pc:sldMk cId="4021962739" sldId="483"/>
            <ac:picMk id="9" creationId="{7FD60781-E192-5F94-B95B-CD140BFB326E}"/>
          </ac:picMkLst>
        </pc:picChg>
        <pc:picChg chg="add del">
          <ac:chgData name="Charles Ratliff" userId="d6126fb8-5488-45ff-910c-7acc76ddbe79" providerId="ADAL" clId="{2F297E0E-4E13-41A8-ADFF-7420B53159E9}" dt="2024-01-08T12:33:33.204" v="64" actId="478"/>
          <ac:picMkLst>
            <pc:docMk/>
            <pc:sldMk cId="4021962739" sldId="483"/>
            <ac:picMk id="10" creationId="{FCE0D5F5-85E7-4F8C-A680-8AD98BBBDCC7}"/>
          </ac:picMkLst>
        </pc:picChg>
      </pc:sldChg>
      <pc:sldChg chg="addSp delSp modSp mod">
        <pc:chgData name="Charles Ratliff" userId="d6126fb8-5488-45ff-910c-7acc76ddbe79" providerId="ADAL" clId="{2F297E0E-4E13-41A8-ADFF-7420B53159E9}" dt="2024-01-08T13:16:14.105" v="228" actId="1076"/>
        <pc:sldMkLst>
          <pc:docMk/>
          <pc:sldMk cId="1538882886" sldId="487"/>
        </pc:sldMkLst>
        <pc:spChg chg="mod">
          <ac:chgData name="Charles Ratliff" userId="d6126fb8-5488-45ff-910c-7acc76ddbe79" providerId="ADAL" clId="{2F297E0E-4E13-41A8-ADFF-7420B53159E9}" dt="2024-01-08T13:15:32.762" v="225" actId="14100"/>
          <ac:spMkLst>
            <pc:docMk/>
            <pc:sldMk cId="1538882886" sldId="487"/>
            <ac:spMk id="2" creationId="{364B27B7-23C5-47FB-A8BC-85194737CB51}"/>
          </ac:spMkLst>
        </pc:spChg>
        <pc:spChg chg="add del mod">
          <ac:chgData name="Charles Ratliff" userId="d6126fb8-5488-45ff-910c-7acc76ddbe79" providerId="ADAL" clId="{2F297E0E-4E13-41A8-ADFF-7420B53159E9}" dt="2024-01-08T13:16:08.319" v="227" actId="478"/>
          <ac:spMkLst>
            <pc:docMk/>
            <pc:sldMk cId="1538882886" sldId="487"/>
            <ac:spMk id="3" creationId="{D19646C4-A161-C937-66C0-00CC8D6402D0}"/>
          </ac:spMkLst>
        </pc:spChg>
        <pc:spChg chg="mod">
          <ac:chgData name="Charles Ratliff" userId="d6126fb8-5488-45ff-910c-7acc76ddbe79" providerId="ADAL" clId="{2F297E0E-4E13-41A8-ADFF-7420B53159E9}" dt="2024-01-08T13:16:14.105" v="228" actId="1076"/>
          <ac:spMkLst>
            <pc:docMk/>
            <pc:sldMk cId="1538882886" sldId="487"/>
            <ac:spMk id="4" creationId="{6AA9894C-1185-46BC-8020-853A31E6B360}"/>
          </ac:spMkLst>
        </pc:spChg>
      </pc:sldChg>
      <pc:sldChg chg="ord">
        <pc:chgData name="Charles Ratliff" userId="d6126fb8-5488-45ff-910c-7acc76ddbe79" providerId="ADAL" clId="{2F297E0E-4E13-41A8-ADFF-7420B53159E9}" dt="2024-01-08T12:55:14.881" v="154" actId="20578"/>
        <pc:sldMkLst>
          <pc:docMk/>
          <pc:sldMk cId="1724060802" sldId="492"/>
        </pc:sldMkLst>
      </pc:sldChg>
      <pc:sldChg chg="addSp delSp modSp mod setBg">
        <pc:chgData name="Charles Ratliff" userId="d6126fb8-5488-45ff-910c-7acc76ddbe79" providerId="ADAL" clId="{2F297E0E-4E13-41A8-ADFF-7420B53159E9}" dt="2024-01-08T12:52:40.825" v="146" actId="1076"/>
        <pc:sldMkLst>
          <pc:docMk/>
          <pc:sldMk cId="222431216" sldId="493"/>
        </pc:sldMkLst>
        <pc:spChg chg="add del mod">
          <ac:chgData name="Charles Ratliff" userId="d6126fb8-5488-45ff-910c-7acc76ddbe79" providerId="ADAL" clId="{2F297E0E-4E13-41A8-ADFF-7420B53159E9}" dt="2024-01-08T12:46:08.281" v="101" actId="478"/>
          <ac:spMkLst>
            <pc:docMk/>
            <pc:sldMk cId="222431216" sldId="493"/>
            <ac:spMk id="2" creationId="{EA63ABE7-591E-73DA-B060-521BC92BD4BB}"/>
          </ac:spMkLst>
        </pc:spChg>
        <pc:spChg chg="mod">
          <ac:chgData name="Charles Ratliff" userId="d6126fb8-5488-45ff-910c-7acc76ddbe79" providerId="ADAL" clId="{2F297E0E-4E13-41A8-ADFF-7420B53159E9}" dt="2024-01-08T12:47:57.607" v="112" actId="26606"/>
          <ac:spMkLst>
            <pc:docMk/>
            <pc:sldMk cId="222431216" sldId="493"/>
            <ac:spMk id="3" creationId="{ACEC9905-54FF-4BBA-A3F4-DB021017A4B4}"/>
          </ac:spMkLst>
        </pc:spChg>
        <pc:spChg chg="add del mod">
          <ac:chgData name="Charles Ratliff" userId="d6126fb8-5488-45ff-910c-7acc76ddbe79" providerId="ADAL" clId="{2F297E0E-4E13-41A8-ADFF-7420B53159E9}" dt="2024-01-08T12:48:31.923" v="118" actId="1076"/>
          <ac:spMkLst>
            <pc:docMk/>
            <pc:sldMk cId="222431216" sldId="493"/>
            <ac:spMk id="4" creationId="{7DCE4E78-6152-460B-817D-4D4A548D9B7E}"/>
          </ac:spMkLst>
        </pc:spChg>
        <pc:spChg chg="add mod">
          <ac:chgData name="Charles Ratliff" userId="d6126fb8-5488-45ff-910c-7acc76ddbe79" providerId="ADAL" clId="{2F297E0E-4E13-41A8-ADFF-7420B53159E9}" dt="2024-01-08T12:51:43.210" v="140" actId="1076"/>
          <ac:spMkLst>
            <pc:docMk/>
            <pc:sldMk cId="222431216" sldId="493"/>
            <ac:spMk id="5" creationId="{4AEBCA47-527E-19C3-BDDF-11B10C787534}"/>
          </ac:spMkLst>
        </pc:spChg>
        <pc:spChg chg="add del">
          <ac:chgData name="Charles Ratliff" userId="d6126fb8-5488-45ff-910c-7acc76ddbe79" providerId="ADAL" clId="{2F297E0E-4E13-41A8-ADFF-7420B53159E9}" dt="2024-01-08T12:47:54.345" v="110" actId="26606"/>
          <ac:spMkLst>
            <pc:docMk/>
            <pc:sldMk cId="222431216" sldId="493"/>
            <ac:spMk id="8" creationId="{BACC6370-2D7E-4714-9D71-7542949D7D5D}"/>
          </ac:spMkLst>
        </pc:spChg>
        <pc:spChg chg="add del">
          <ac:chgData name="Charles Ratliff" userId="d6126fb8-5488-45ff-910c-7acc76ddbe79" providerId="ADAL" clId="{2F297E0E-4E13-41A8-ADFF-7420B53159E9}" dt="2024-01-08T12:47:54.345" v="110" actId="26606"/>
          <ac:spMkLst>
            <pc:docMk/>
            <pc:sldMk cId="222431216" sldId="493"/>
            <ac:spMk id="9" creationId="{256B2C21-A230-48C0-8DF1-C46611373C44}"/>
          </ac:spMkLst>
        </pc:spChg>
        <pc:spChg chg="add del">
          <ac:chgData name="Charles Ratliff" userId="d6126fb8-5488-45ff-910c-7acc76ddbe79" providerId="ADAL" clId="{2F297E0E-4E13-41A8-ADFF-7420B53159E9}" dt="2024-01-08T12:47:33.393" v="108" actId="26606"/>
          <ac:spMkLst>
            <pc:docMk/>
            <pc:sldMk cId="222431216" sldId="493"/>
            <ac:spMk id="10" creationId="{BACC6370-2D7E-4714-9D71-7542949D7D5D}"/>
          </ac:spMkLst>
        </pc:spChg>
        <pc:spChg chg="add del">
          <ac:chgData name="Charles Ratliff" userId="d6126fb8-5488-45ff-910c-7acc76ddbe79" providerId="ADAL" clId="{2F297E0E-4E13-41A8-ADFF-7420B53159E9}" dt="2024-01-08T12:47:54.345" v="110" actId="26606"/>
          <ac:spMkLst>
            <pc:docMk/>
            <pc:sldMk cId="222431216" sldId="493"/>
            <ac:spMk id="11" creationId="{3847E18C-932D-4C95-AABA-FEC7C9499AD7}"/>
          </ac:spMkLst>
        </pc:spChg>
        <pc:spChg chg="add del">
          <ac:chgData name="Charles Ratliff" userId="d6126fb8-5488-45ff-910c-7acc76ddbe79" providerId="ADAL" clId="{2F297E0E-4E13-41A8-ADFF-7420B53159E9}" dt="2024-01-08T12:47:33.393" v="108" actId="26606"/>
          <ac:spMkLst>
            <pc:docMk/>
            <pc:sldMk cId="222431216" sldId="493"/>
            <ac:spMk id="12" creationId="{F68B3F68-107C-434F-AA38-110D5EA91B85}"/>
          </ac:spMkLst>
        </pc:spChg>
        <pc:spChg chg="add del">
          <ac:chgData name="Charles Ratliff" userId="d6126fb8-5488-45ff-910c-7acc76ddbe79" providerId="ADAL" clId="{2F297E0E-4E13-41A8-ADFF-7420B53159E9}" dt="2024-01-08T12:47:54.345" v="110" actId="26606"/>
          <ac:spMkLst>
            <pc:docMk/>
            <pc:sldMk cId="222431216" sldId="493"/>
            <ac:spMk id="13" creationId="{3150CB11-0C61-439E-910F-5787759E72A0}"/>
          </ac:spMkLst>
        </pc:spChg>
        <pc:spChg chg="add del">
          <ac:chgData name="Charles Ratliff" userId="d6126fb8-5488-45ff-910c-7acc76ddbe79" providerId="ADAL" clId="{2F297E0E-4E13-41A8-ADFF-7420B53159E9}" dt="2024-01-08T12:47:33.393" v="108" actId="26606"/>
          <ac:spMkLst>
            <pc:docMk/>
            <pc:sldMk cId="222431216" sldId="493"/>
            <ac:spMk id="14" creationId="{AAD0DBB9-1A4B-4391-81D4-CB19F9AB918A}"/>
          </ac:spMkLst>
        </pc:spChg>
        <pc:spChg chg="add del">
          <ac:chgData name="Charles Ratliff" userId="d6126fb8-5488-45ff-910c-7acc76ddbe79" providerId="ADAL" clId="{2F297E0E-4E13-41A8-ADFF-7420B53159E9}" dt="2024-01-08T12:47:33.393" v="108" actId="26606"/>
          <ac:spMkLst>
            <pc:docMk/>
            <pc:sldMk cId="222431216" sldId="493"/>
            <ac:spMk id="16" creationId="{063BBA22-50EA-4C4D-BE05-F1CE4E63AA56}"/>
          </ac:spMkLst>
        </pc:spChg>
        <pc:spChg chg="add mod">
          <ac:chgData name="Charles Ratliff" userId="d6126fb8-5488-45ff-910c-7acc76ddbe79" providerId="ADAL" clId="{2F297E0E-4E13-41A8-ADFF-7420B53159E9}" dt="2024-01-08T12:52:40.825" v="146" actId="1076"/>
          <ac:spMkLst>
            <pc:docMk/>
            <pc:sldMk cId="222431216" sldId="493"/>
            <ac:spMk id="17" creationId="{E3A5202E-1FA8-2A6E-31E2-DA3A5528B719}"/>
          </ac:spMkLst>
        </pc:spChg>
        <pc:spChg chg="add del">
          <ac:chgData name="Charles Ratliff" userId="d6126fb8-5488-45ff-910c-7acc76ddbe79" providerId="ADAL" clId="{2F297E0E-4E13-41A8-ADFF-7420B53159E9}" dt="2024-01-08T12:47:54.345" v="110" actId="26606"/>
          <ac:spMkLst>
            <pc:docMk/>
            <pc:sldMk cId="222431216" sldId="493"/>
            <ac:spMk id="18" creationId="{43F8A58B-5155-44CE-A5FF-7647B47D0A7A}"/>
          </ac:spMkLst>
        </pc:spChg>
        <pc:spChg chg="add del">
          <ac:chgData name="Charles Ratliff" userId="d6126fb8-5488-45ff-910c-7acc76ddbe79" providerId="ADAL" clId="{2F297E0E-4E13-41A8-ADFF-7420B53159E9}" dt="2024-01-08T12:47:54.345" v="110" actId="26606"/>
          <ac:spMkLst>
            <pc:docMk/>
            <pc:sldMk cId="222431216" sldId="493"/>
            <ac:spMk id="20" creationId="{443F2ACA-E6D6-4028-82DD-F03C262D5DE6}"/>
          </ac:spMkLst>
        </pc:spChg>
        <pc:spChg chg="add del">
          <ac:chgData name="Charles Ratliff" userId="d6126fb8-5488-45ff-910c-7acc76ddbe79" providerId="ADAL" clId="{2F297E0E-4E13-41A8-ADFF-7420B53159E9}" dt="2024-01-08T12:47:57.607" v="112" actId="26606"/>
          <ac:spMkLst>
            <pc:docMk/>
            <pc:sldMk cId="222431216" sldId="493"/>
            <ac:spMk id="23" creationId="{B50AB553-2A96-4A92-96F2-93548E096954}"/>
          </ac:spMkLst>
        </pc:spChg>
        <pc:graphicFrameChg chg="add del">
          <ac:chgData name="Charles Ratliff" userId="d6126fb8-5488-45ff-910c-7acc76ddbe79" providerId="ADAL" clId="{2F297E0E-4E13-41A8-ADFF-7420B53159E9}" dt="2024-01-08T12:47:33.393" v="108" actId="26606"/>
          <ac:graphicFrameMkLst>
            <pc:docMk/>
            <pc:sldMk cId="222431216" sldId="493"/>
            <ac:graphicFrameMk id="7" creationId="{2A2810F5-1278-ED89-7013-A346845928ED}"/>
          </ac:graphicFrameMkLst>
        </pc:graphicFrameChg>
        <pc:graphicFrameChg chg="add del">
          <ac:chgData name="Charles Ratliff" userId="d6126fb8-5488-45ff-910c-7acc76ddbe79" providerId="ADAL" clId="{2F297E0E-4E13-41A8-ADFF-7420B53159E9}" dt="2024-01-08T12:47:54.345" v="110" actId="26606"/>
          <ac:graphicFrameMkLst>
            <pc:docMk/>
            <pc:sldMk cId="222431216" sldId="493"/>
            <ac:graphicFrameMk id="15" creationId="{11AFFF36-1580-C46E-490A-A7124622B5E3}"/>
          </ac:graphicFrameMkLst>
        </pc:graphicFrameChg>
        <pc:graphicFrameChg chg="add del">
          <ac:chgData name="Charles Ratliff" userId="d6126fb8-5488-45ff-910c-7acc76ddbe79" providerId="ADAL" clId="{2F297E0E-4E13-41A8-ADFF-7420B53159E9}" dt="2024-01-08T12:47:57.607" v="112" actId="26606"/>
          <ac:graphicFrameMkLst>
            <pc:docMk/>
            <pc:sldMk cId="222431216" sldId="493"/>
            <ac:graphicFrameMk id="24" creationId="{CFC2E6D9-8FB3-05EE-6462-96C32A322C51}"/>
          </ac:graphicFrameMkLst>
        </pc:graphicFrameChg>
        <pc:picChg chg="del">
          <ac:chgData name="Charles Ratliff" userId="d6126fb8-5488-45ff-910c-7acc76ddbe79" providerId="ADAL" clId="{2F297E0E-4E13-41A8-ADFF-7420B53159E9}" dt="2024-01-08T12:41:44.668" v="70" actId="478"/>
          <ac:picMkLst>
            <pc:docMk/>
            <pc:sldMk cId="222431216" sldId="493"/>
            <ac:picMk id="6" creationId="{5854920E-5F83-4077-84FC-B3261841F398}"/>
          </ac:picMkLst>
        </pc:picChg>
        <pc:picChg chg="add del">
          <ac:chgData name="Charles Ratliff" userId="d6126fb8-5488-45ff-910c-7acc76ddbe79" providerId="ADAL" clId="{2F297E0E-4E13-41A8-ADFF-7420B53159E9}" dt="2024-01-08T12:47:57.607" v="112" actId="26606"/>
          <ac:picMkLst>
            <pc:docMk/>
            <pc:sldMk cId="222431216" sldId="493"/>
            <ac:picMk id="22" creationId="{1F6F7C16-8815-561A-9495-C0C75733DAA9}"/>
          </ac:picMkLst>
        </pc:picChg>
      </pc:sldChg>
      <pc:sldChg chg="delSp modSp mod">
        <pc:chgData name="Charles Ratliff" userId="d6126fb8-5488-45ff-910c-7acc76ddbe79" providerId="ADAL" clId="{2F297E0E-4E13-41A8-ADFF-7420B53159E9}" dt="2024-01-08T12:56:11.638" v="182" actId="1035"/>
        <pc:sldMkLst>
          <pc:docMk/>
          <pc:sldMk cId="4240399314" sldId="935"/>
        </pc:sldMkLst>
        <pc:spChg chg="mod">
          <ac:chgData name="Charles Ratliff" userId="d6126fb8-5488-45ff-910c-7acc76ddbe79" providerId="ADAL" clId="{2F297E0E-4E13-41A8-ADFF-7420B53159E9}" dt="2024-01-08T12:56:11.638" v="182" actId="1035"/>
          <ac:spMkLst>
            <pc:docMk/>
            <pc:sldMk cId="4240399314" sldId="935"/>
            <ac:spMk id="3" creationId="{1ECEE15C-5BE9-45AF-B8C8-EC55C3035AD2}"/>
          </ac:spMkLst>
        </pc:spChg>
        <pc:spChg chg="mod">
          <ac:chgData name="Charles Ratliff" userId="d6126fb8-5488-45ff-910c-7acc76ddbe79" providerId="ADAL" clId="{2F297E0E-4E13-41A8-ADFF-7420B53159E9}" dt="2024-01-08T12:56:11.638" v="182" actId="1035"/>
          <ac:spMkLst>
            <pc:docMk/>
            <pc:sldMk cId="4240399314" sldId="935"/>
            <ac:spMk id="4" creationId="{00000000-0000-0000-0000-000000000000}"/>
          </ac:spMkLst>
        </pc:spChg>
        <pc:spChg chg="mod">
          <ac:chgData name="Charles Ratliff" userId="d6126fb8-5488-45ff-910c-7acc76ddbe79" providerId="ADAL" clId="{2F297E0E-4E13-41A8-ADFF-7420B53159E9}" dt="2024-01-08T12:56:11.638" v="182" actId="1035"/>
          <ac:spMkLst>
            <pc:docMk/>
            <pc:sldMk cId="4240399314" sldId="935"/>
            <ac:spMk id="5" creationId="{00000000-0000-0000-0000-000000000000}"/>
          </ac:spMkLst>
        </pc:spChg>
        <pc:spChg chg="mod">
          <ac:chgData name="Charles Ratliff" userId="d6126fb8-5488-45ff-910c-7acc76ddbe79" providerId="ADAL" clId="{2F297E0E-4E13-41A8-ADFF-7420B53159E9}" dt="2024-01-08T12:56:11.638" v="182" actId="1035"/>
          <ac:spMkLst>
            <pc:docMk/>
            <pc:sldMk cId="4240399314" sldId="935"/>
            <ac:spMk id="7" creationId="{00000000-0000-0000-0000-000000000000}"/>
          </ac:spMkLst>
        </pc:spChg>
        <pc:spChg chg="mod">
          <ac:chgData name="Charles Ratliff" userId="d6126fb8-5488-45ff-910c-7acc76ddbe79" providerId="ADAL" clId="{2F297E0E-4E13-41A8-ADFF-7420B53159E9}" dt="2024-01-08T12:56:11.638" v="182" actId="1035"/>
          <ac:spMkLst>
            <pc:docMk/>
            <pc:sldMk cId="4240399314" sldId="935"/>
            <ac:spMk id="8" creationId="{90BED730-B37D-44AC-94D8-AFEBA313ECA8}"/>
          </ac:spMkLst>
        </pc:spChg>
        <pc:picChg chg="del">
          <ac:chgData name="Charles Ratliff" userId="d6126fb8-5488-45ff-910c-7acc76ddbe79" providerId="ADAL" clId="{2F297E0E-4E13-41A8-ADFF-7420B53159E9}" dt="2024-01-08T12:16:07.397" v="0" actId="478"/>
          <ac:picMkLst>
            <pc:docMk/>
            <pc:sldMk cId="4240399314" sldId="935"/>
            <ac:picMk id="6" creationId="{00000000-0000-0000-0000-000000000000}"/>
          </ac:picMkLst>
        </pc:picChg>
      </pc:sldChg>
    </pc:docChg>
  </pc:docChgLst>
  <pc:docChgLst>
    <pc:chgData name="April Bumgardner" userId="S::abumgardner@morpc.org::509a3928-3ad4-4746-95cf-c6efc8251b8d" providerId="AD" clId="Web-{D4449D23-1A6D-B618-6BF0-06C4F0E799EB}"/>
    <pc:docChg chg="modSld">
      <pc:chgData name="April Bumgardner" userId="S::abumgardner@morpc.org::509a3928-3ad4-4746-95cf-c6efc8251b8d" providerId="AD" clId="Web-{D4449D23-1A6D-B618-6BF0-06C4F0E799EB}" dt="2024-01-16T21:52:14.988" v="7"/>
      <pc:docMkLst>
        <pc:docMk/>
      </pc:docMkLst>
      <pc:sldChg chg="modSp">
        <pc:chgData name="April Bumgardner" userId="S::abumgardner@morpc.org::509a3928-3ad4-4746-95cf-c6efc8251b8d" providerId="AD" clId="Web-{D4449D23-1A6D-B618-6BF0-06C4F0E799EB}" dt="2024-01-16T21:52:14.988" v="7"/>
        <pc:sldMkLst>
          <pc:docMk/>
          <pc:sldMk cId="878273221" sldId="275"/>
        </pc:sldMkLst>
        <pc:graphicFrameChg chg="mod modGraphic">
          <ac:chgData name="April Bumgardner" userId="S::abumgardner@morpc.org::509a3928-3ad4-4746-95cf-c6efc8251b8d" providerId="AD" clId="Web-{D4449D23-1A6D-B618-6BF0-06C4F0E799EB}" dt="2024-01-16T21:52:14.988" v="7"/>
          <ac:graphicFrameMkLst>
            <pc:docMk/>
            <pc:sldMk cId="878273221" sldId="275"/>
            <ac:graphicFrameMk id="6" creationId="{55DC215C-EB38-49B3-A27B-7C78CFDD2ABF}"/>
          </ac:graphicFrameMkLst>
        </pc:graphicFrameChg>
      </pc:sldChg>
      <pc:sldChg chg="modSp">
        <pc:chgData name="April Bumgardner" userId="S::abumgardner@morpc.org::509a3928-3ad4-4746-95cf-c6efc8251b8d" providerId="AD" clId="Web-{D4449D23-1A6D-B618-6BF0-06C4F0E799EB}" dt="2024-01-16T21:49:23.712" v="5" actId="20577"/>
        <pc:sldMkLst>
          <pc:docMk/>
          <pc:sldMk cId="3793650209" sldId="489"/>
        </pc:sldMkLst>
        <pc:spChg chg="mod">
          <ac:chgData name="April Bumgardner" userId="S::abumgardner@morpc.org::509a3928-3ad4-4746-95cf-c6efc8251b8d" providerId="AD" clId="Web-{D4449D23-1A6D-B618-6BF0-06C4F0E799EB}" dt="2024-01-16T21:49:23.712" v="5" actId="20577"/>
          <ac:spMkLst>
            <pc:docMk/>
            <pc:sldMk cId="3793650209" sldId="489"/>
            <ac:spMk id="2" creationId="{31D6591E-2181-40BB-90B1-650B65CF48A8}"/>
          </ac:spMkLst>
        </pc:spChg>
      </pc:sldChg>
    </pc:docChg>
  </pc:docChgLst>
  <pc:docChgLst>
    <pc:chgData name="Charles Ratliff" userId="d6126fb8-5488-45ff-910c-7acc76ddbe79" providerId="ADAL" clId="{ECFA3CA5-EAA8-4F90-8B34-CA79B5955E14}"/>
    <pc:docChg chg="modSld">
      <pc:chgData name="Charles Ratliff" userId="d6126fb8-5488-45ff-910c-7acc76ddbe79" providerId="ADAL" clId="{ECFA3CA5-EAA8-4F90-8B34-CA79B5955E14}" dt="2024-01-10T13:06:55.844" v="5" actId="1076"/>
      <pc:docMkLst>
        <pc:docMk/>
      </pc:docMkLst>
      <pc:sldChg chg="modSp mod">
        <pc:chgData name="Charles Ratliff" userId="d6126fb8-5488-45ff-910c-7acc76ddbe79" providerId="ADAL" clId="{ECFA3CA5-EAA8-4F90-8B34-CA79B5955E14}" dt="2024-01-10T13:06:00.951" v="3" actId="1076"/>
        <pc:sldMkLst>
          <pc:docMk/>
          <pc:sldMk cId="2430151560" sldId="280"/>
        </pc:sldMkLst>
        <pc:spChg chg="mod">
          <ac:chgData name="Charles Ratliff" userId="d6126fb8-5488-45ff-910c-7acc76ddbe79" providerId="ADAL" clId="{ECFA3CA5-EAA8-4F90-8B34-CA79B5955E14}" dt="2024-01-10T13:06:00.951" v="3" actId="1076"/>
          <ac:spMkLst>
            <pc:docMk/>
            <pc:sldMk cId="2430151560" sldId="280"/>
            <ac:spMk id="2" creationId="{473C9241-B299-4CF6-A092-F109E8E0F696}"/>
          </ac:spMkLst>
        </pc:spChg>
      </pc:sldChg>
      <pc:sldChg chg="modSp mod">
        <pc:chgData name="Charles Ratliff" userId="d6126fb8-5488-45ff-910c-7acc76ddbe79" providerId="ADAL" clId="{ECFA3CA5-EAA8-4F90-8B34-CA79B5955E14}" dt="2024-01-10T13:06:55.844" v="5" actId="1076"/>
        <pc:sldMkLst>
          <pc:docMk/>
          <pc:sldMk cId="3761707395" sldId="281"/>
        </pc:sldMkLst>
        <pc:spChg chg="mod">
          <ac:chgData name="Charles Ratliff" userId="d6126fb8-5488-45ff-910c-7acc76ddbe79" providerId="ADAL" clId="{ECFA3CA5-EAA8-4F90-8B34-CA79B5955E14}" dt="2024-01-10T13:06:55.844" v="5" actId="1076"/>
          <ac:spMkLst>
            <pc:docMk/>
            <pc:sldMk cId="3761707395" sldId="281"/>
            <ac:spMk id="2" creationId="{0F20CCD0-29BE-49C2-A495-697D276B44A1}"/>
          </ac:spMkLst>
        </pc:spChg>
      </pc:sldChg>
      <pc:sldChg chg="modSp mod">
        <pc:chgData name="Charles Ratliff" userId="d6126fb8-5488-45ff-910c-7acc76ddbe79" providerId="ADAL" clId="{ECFA3CA5-EAA8-4F90-8B34-CA79B5955E14}" dt="2024-01-10T13:05:17.276" v="1" actId="1076"/>
        <pc:sldMkLst>
          <pc:docMk/>
          <pc:sldMk cId="2257627925" sldId="462"/>
        </pc:sldMkLst>
        <pc:spChg chg="mod">
          <ac:chgData name="Charles Ratliff" userId="d6126fb8-5488-45ff-910c-7acc76ddbe79" providerId="ADAL" clId="{ECFA3CA5-EAA8-4F90-8B34-CA79B5955E14}" dt="2024-01-10T13:05:17.276" v="1" actId="1076"/>
          <ac:spMkLst>
            <pc:docMk/>
            <pc:sldMk cId="2257627925" sldId="462"/>
            <ac:spMk id="10" creationId="{00000000-0000-0000-0000-000000000000}"/>
          </ac:spMkLst>
        </pc:spChg>
      </pc:sldChg>
      <pc:sldChg chg="delCm">
        <pc:chgData name="Charles Ratliff" userId="d6126fb8-5488-45ff-910c-7acc76ddbe79" providerId="ADAL" clId="{ECFA3CA5-EAA8-4F90-8B34-CA79B5955E14}" dt="2024-01-10T13:04:40.808" v="0"/>
        <pc:sldMkLst>
          <pc:docMk/>
          <pc:sldMk cId="784874689" sldId="481"/>
        </pc:sldMkLst>
      </pc:sldChg>
    </pc:docChg>
  </pc:docChgLst>
  <pc:docChgLst>
    <pc:chgData name="Thomas Graham" userId="S::tgraham@morpc.org::91e78aa7-6066-4ede-9608-aa3d499de9ad" providerId="AD" clId="Web-{B8A6BAF3-A200-FD67-16F9-3A8053E318DC}"/>
    <pc:docChg chg="addSld delSld modSld">
      <pc:chgData name="Thomas Graham" userId="S::tgraham@morpc.org::91e78aa7-6066-4ede-9608-aa3d499de9ad" providerId="AD" clId="Web-{B8A6BAF3-A200-FD67-16F9-3A8053E318DC}" dt="2024-01-08T13:55:11.490" v="31"/>
      <pc:docMkLst>
        <pc:docMk/>
      </pc:docMkLst>
      <pc:sldChg chg="modSp">
        <pc:chgData name="Thomas Graham" userId="S::tgraham@morpc.org::91e78aa7-6066-4ede-9608-aa3d499de9ad" providerId="AD" clId="Web-{B8A6BAF3-A200-FD67-16F9-3A8053E318DC}" dt="2024-01-08T13:51:57.969" v="21"/>
        <pc:sldMkLst>
          <pc:docMk/>
          <pc:sldMk cId="878273221" sldId="275"/>
        </pc:sldMkLst>
        <pc:graphicFrameChg chg="mod modGraphic">
          <ac:chgData name="Thomas Graham" userId="S::tgraham@morpc.org::91e78aa7-6066-4ede-9608-aa3d499de9ad" providerId="AD" clId="Web-{B8A6BAF3-A200-FD67-16F9-3A8053E318DC}" dt="2024-01-08T13:51:57.969" v="21"/>
          <ac:graphicFrameMkLst>
            <pc:docMk/>
            <pc:sldMk cId="878273221" sldId="275"/>
            <ac:graphicFrameMk id="6" creationId="{55DC215C-EB38-49B3-A27B-7C78CFDD2ABF}"/>
          </ac:graphicFrameMkLst>
        </pc:graphicFrameChg>
      </pc:sldChg>
      <pc:sldChg chg="del">
        <pc:chgData name="Thomas Graham" userId="S::tgraham@morpc.org::91e78aa7-6066-4ede-9608-aa3d499de9ad" providerId="AD" clId="Web-{B8A6BAF3-A200-FD67-16F9-3A8053E318DC}" dt="2024-01-08T13:54:24.676" v="23"/>
        <pc:sldMkLst>
          <pc:docMk/>
          <pc:sldMk cId="2341433770" sldId="466"/>
        </pc:sldMkLst>
      </pc:sldChg>
      <pc:sldChg chg="del">
        <pc:chgData name="Thomas Graham" userId="S::tgraham@morpc.org::91e78aa7-6066-4ede-9608-aa3d499de9ad" providerId="AD" clId="Web-{B8A6BAF3-A200-FD67-16F9-3A8053E318DC}" dt="2024-01-08T13:54:39.599" v="25"/>
        <pc:sldMkLst>
          <pc:docMk/>
          <pc:sldMk cId="2055631243" sldId="467"/>
        </pc:sldMkLst>
      </pc:sldChg>
      <pc:sldChg chg="addSp delSp modSp">
        <pc:chgData name="Thomas Graham" userId="S::tgraham@morpc.org::91e78aa7-6066-4ede-9608-aa3d499de9ad" providerId="AD" clId="Web-{B8A6BAF3-A200-FD67-16F9-3A8053E318DC}" dt="2024-01-08T13:51:43.219" v="17" actId="14100"/>
        <pc:sldMkLst>
          <pc:docMk/>
          <pc:sldMk cId="4021962739" sldId="483"/>
        </pc:sldMkLst>
        <pc:picChg chg="add mod">
          <ac:chgData name="Thomas Graham" userId="S::tgraham@morpc.org::91e78aa7-6066-4ede-9608-aa3d499de9ad" providerId="AD" clId="Web-{B8A6BAF3-A200-FD67-16F9-3A8053E318DC}" dt="2024-01-08T13:51:01.624" v="10" actId="1076"/>
          <ac:picMkLst>
            <pc:docMk/>
            <pc:sldMk cId="4021962739" sldId="483"/>
            <ac:picMk id="2" creationId="{61D4AD79-55FE-4AE9-D080-8E606CE6BEE1}"/>
          </ac:picMkLst>
        </pc:picChg>
        <pc:picChg chg="del">
          <ac:chgData name="Thomas Graham" userId="S::tgraham@morpc.org::91e78aa7-6066-4ede-9608-aa3d499de9ad" providerId="AD" clId="Web-{B8A6BAF3-A200-FD67-16F9-3A8053E318DC}" dt="2024-01-08T13:50:22.185" v="2"/>
          <ac:picMkLst>
            <pc:docMk/>
            <pc:sldMk cId="4021962739" sldId="483"/>
            <ac:picMk id="4" creationId="{7793710C-8893-45FF-A329-3823C6F86577}"/>
          </ac:picMkLst>
        </pc:picChg>
        <pc:picChg chg="del">
          <ac:chgData name="Thomas Graham" userId="S::tgraham@morpc.org::91e78aa7-6066-4ede-9608-aa3d499de9ad" providerId="AD" clId="Web-{B8A6BAF3-A200-FD67-16F9-3A8053E318DC}" dt="2024-01-08T13:50:43.529" v="6"/>
          <ac:picMkLst>
            <pc:docMk/>
            <pc:sldMk cId="4021962739" sldId="483"/>
            <ac:picMk id="5" creationId="{D84C1DFC-55F6-4815-A4CE-2A9725D41676}"/>
          </ac:picMkLst>
        </pc:picChg>
        <pc:picChg chg="del">
          <ac:chgData name="Thomas Graham" userId="S::tgraham@morpc.org::91e78aa7-6066-4ede-9608-aa3d499de9ad" providerId="AD" clId="Web-{B8A6BAF3-A200-FD67-16F9-3A8053E318DC}" dt="2024-01-08T13:51:20.155" v="12"/>
          <ac:picMkLst>
            <pc:docMk/>
            <pc:sldMk cId="4021962739" sldId="483"/>
            <ac:picMk id="6" creationId="{38A654B5-9CAB-49F5-96F6-5214CFDC7FDB}"/>
          </ac:picMkLst>
        </pc:picChg>
        <pc:picChg chg="add mod">
          <ac:chgData name="Thomas Graham" userId="S::tgraham@morpc.org::91e78aa7-6066-4ede-9608-aa3d499de9ad" providerId="AD" clId="Web-{B8A6BAF3-A200-FD67-16F9-3A8053E318DC}" dt="2024-01-08T13:50:59.780" v="9" actId="1076"/>
          <ac:picMkLst>
            <pc:docMk/>
            <pc:sldMk cId="4021962739" sldId="483"/>
            <ac:picMk id="7" creationId="{CD097AE3-F3C1-6108-1931-D40C85447147}"/>
          </ac:picMkLst>
        </pc:picChg>
        <pc:picChg chg="add mod">
          <ac:chgData name="Thomas Graham" userId="S::tgraham@morpc.org::91e78aa7-6066-4ede-9608-aa3d499de9ad" providerId="AD" clId="Web-{B8A6BAF3-A200-FD67-16F9-3A8053E318DC}" dt="2024-01-08T13:51:43.219" v="17" actId="14100"/>
          <ac:picMkLst>
            <pc:docMk/>
            <pc:sldMk cId="4021962739" sldId="483"/>
            <ac:picMk id="8" creationId="{C0353F3C-1B40-5B5A-C5DE-7218FACF9565}"/>
          </ac:picMkLst>
        </pc:picChg>
        <pc:picChg chg="del">
          <ac:chgData name="Thomas Graham" userId="S::tgraham@morpc.org::91e78aa7-6066-4ede-9608-aa3d499de9ad" providerId="AD" clId="Web-{B8A6BAF3-A200-FD67-16F9-3A8053E318DC}" dt="2024-01-08T13:51:17.577" v="11"/>
          <ac:picMkLst>
            <pc:docMk/>
            <pc:sldMk cId="4021962739" sldId="483"/>
            <ac:picMk id="10" creationId="{FCE0D5F5-85E7-4F8C-A680-8AD98BBBDCC7}"/>
          </ac:picMkLst>
        </pc:picChg>
      </pc:sldChg>
      <pc:sldChg chg="add">
        <pc:chgData name="Thomas Graham" userId="S::tgraham@morpc.org::91e78aa7-6066-4ede-9608-aa3d499de9ad" providerId="AD" clId="Web-{B8A6BAF3-A200-FD67-16F9-3A8053E318DC}" dt="2024-01-08T13:54:18.426" v="22"/>
        <pc:sldMkLst>
          <pc:docMk/>
          <pc:sldMk cId="2775388831" sldId="936"/>
        </pc:sldMkLst>
      </pc:sldChg>
      <pc:sldChg chg="addSp modSp add replId">
        <pc:chgData name="Thomas Graham" userId="S::tgraham@morpc.org::91e78aa7-6066-4ede-9608-aa3d499de9ad" providerId="AD" clId="Web-{B8A6BAF3-A200-FD67-16F9-3A8053E318DC}" dt="2024-01-08T13:55:11.490" v="31"/>
        <pc:sldMkLst>
          <pc:docMk/>
          <pc:sldMk cId="366956047" sldId="937"/>
        </pc:sldMkLst>
        <pc:spChg chg="add mod">
          <ac:chgData name="Thomas Graham" userId="S::tgraham@morpc.org::91e78aa7-6066-4ede-9608-aa3d499de9ad" providerId="AD" clId="Web-{B8A6BAF3-A200-FD67-16F9-3A8053E318DC}" dt="2024-01-08T13:55:11.490" v="31"/>
          <ac:spMkLst>
            <pc:docMk/>
            <pc:sldMk cId="366956047" sldId="937"/>
            <ac:spMk id="21" creationId="{03872FAD-C7B1-9570-F76A-D23161447285}"/>
          </ac:spMkLst>
        </pc:spChg>
      </pc:sldChg>
    </pc:docChg>
  </pc:docChgLst>
  <pc:docChgLst>
    <pc:chgData name="Nick Gill" userId="faea094a-3b0c-4e59-b440-e7c560d7bd6d" providerId="ADAL" clId="{00D24BA0-60D9-4030-8906-D97F3DD4EE06}"/>
    <pc:docChg chg="undo custSel addSld delSld modSld sldOrd">
      <pc:chgData name="Nick Gill" userId="faea094a-3b0c-4e59-b440-e7c560d7bd6d" providerId="ADAL" clId="{00D24BA0-60D9-4030-8906-D97F3DD4EE06}" dt="2024-01-25T14:58:20.244" v="204"/>
      <pc:docMkLst>
        <pc:docMk/>
      </pc:docMkLst>
      <pc:sldChg chg="del">
        <pc:chgData name="Nick Gill" userId="faea094a-3b0c-4e59-b440-e7c560d7bd6d" providerId="ADAL" clId="{00D24BA0-60D9-4030-8906-D97F3DD4EE06}" dt="2024-01-25T14:45:27.064" v="129" actId="47"/>
        <pc:sldMkLst>
          <pc:docMk/>
          <pc:sldMk cId="980252090" sldId="257"/>
        </pc:sldMkLst>
      </pc:sldChg>
      <pc:sldChg chg="ord">
        <pc:chgData name="Nick Gill" userId="faea094a-3b0c-4e59-b440-e7c560d7bd6d" providerId="ADAL" clId="{00D24BA0-60D9-4030-8906-D97F3DD4EE06}" dt="2024-01-25T14:58:20.244" v="204"/>
        <pc:sldMkLst>
          <pc:docMk/>
          <pc:sldMk cId="878273221" sldId="275"/>
        </pc:sldMkLst>
      </pc:sldChg>
      <pc:sldChg chg="addSp delSp mod">
        <pc:chgData name="Nick Gill" userId="faea094a-3b0c-4e59-b440-e7c560d7bd6d" providerId="ADAL" clId="{00D24BA0-60D9-4030-8906-D97F3DD4EE06}" dt="2024-01-25T14:44:41.336" v="112" actId="22"/>
        <pc:sldMkLst>
          <pc:docMk/>
          <pc:sldMk cId="2510477210" sldId="461"/>
        </pc:sldMkLst>
        <pc:spChg chg="add del">
          <ac:chgData name="Nick Gill" userId="faea094a-3b0c-4e59-b440-e7c560d7bd6d" providerId="ADAL" clId="{00D24BA0-60D9-4030-8906-D97F3DD4EE06}" dt="2024-01-25T14:44:41.336" v="112" actId="22"/>
          <ac:spMkLst>
            <pc:docMk/>
            <pc:sldMk cId="2510477210" sldId="461"/>
            <ac:spMk id="5" creationId="{1E1E58E0-B120-4599-ACF4-9FB404502026}"/>
          </ac:spMkLst>
        </pc:spChg>
        <pc:spChg chg="add del">
          <ac:chgData name="Nick Gill" userId="faea094a-3b0c-4e59-b440-e7c560d7bd6d" providerId="ADAL" clId="{00D24BA0-60D9-4030-8906-D97F3DD4EE06}" dt="2024-01-25T14:44:40.520" v="111" actId="22"/>
          <ac:spMkLst>
            <pc:docMk/>
            <pc:sldMk cId="2510477210" sldId="461"/>
            <ac:spMk id="6" creationId="{57D52810-DC2F-4A0D-9245-C2F230EF4B32}"/>
          </ac:spMkLst>
        </pc:spChg>
      </pc:sldChg>
      <pc:sldChg chg="ord">
        <pc:chgData name="Nick Gill" userId="faea094a-3b0c-4e59-b440-e7c560d7bd6d" providerId="ADAL" clId="{00D24BA0-60D9-4030-8906-D97F3DD4EE06}" dt="2024-01-25T14:30:29.203" v="1"/>
        <pc:sldMkLst>
          <pc:docMk/>
          <pc:sldMk cId="3452395016" sldId="464"/>
        </pc:sldMkLst>
      </pc:sldChg>
      <pc:sldChg chg="modSp">
        <pc:chgData name="Nick Gill" userId="faea094a-3b0c-4e59-b440-e7c560d7bd6d" providerId="ADAL" clId="{00D24BA0-60D9-4030-8906-D97F3DD4EE06}" dt="2024-01-25T14:39:48.217" v="108" actId="20577"/>
        <pc:sldMkLst>
          <pc:docMk/>
          <pc:sldMk cId="784874689" sldId="481"/>
        </pc:sldMkLst>
        <pc:graphicFrameChg chg="mod">
          <ac:chgData name="Nick Gill" userId="faea094a-3b0c-4e59-b440-e7c560d7bd6d" providerId="ADAL" clId="{00D24BA0-60D9-4030-8906-D97F3DD4EE06}" dt="2024-01-25T14:39:48.217" v="108" actId="20577"/>
          <ac:graphicFrameMkLst>
            <pc:docMk/>
            <pc:sldMk cId="784874689" sldId="481"/>
            <ac:graphicFrameMk id="6" creationId="{76A739DA-F976-4242-98BC-16B5C82B7611}"/>
          </ac:graphicFrameMkLst>
        </pc:graphicFrameChg>
      </pc:sldChg>
      <pc:sldChg chg="modSp mod">
        <pc:chgData name="Nick Gill" userId="faea094a-3b0c-4e59-b440-e7c560d7bd6d" providerId="ADAL" clId="{00D24BA0-60D9-4030-8906-D97F3DD4EE06}" dt="2024-01-25T14:57:47.012" v="202" actId="20577"/>
        <pc:sldMkLst>
          <pc:docMk/>
          <pc:sldMk cId="2775388831" sldId="936"/>
        </pc:sldMkLst>
        <pc:spChg chg="mod">
          <ac:chgData name="Nick Gill" userId="faea094a-3b0c-4e59-b440-e7c560d7bd6d" providerId="ADAL" clId="{00D24BA0-60D9-4030-8906-D97F3DD4EE06}" dt="2024-01-25T14:56:08.007" v="174" actId="14100"/>
          <ac:spMkLst>
            <pc:docMk/>
            <pc:sldMk cId="2775388831" sldId="936"/>
            <ac:spMk id="2" creationId="{A7F8AF48-46C1-E3EF-98AE-008BC12DC29D}"/>
          </ac:spMkLst>
        </pc:spChg>
        <pc:graphicFrameChg chg="mod">
          <ac:chgData name="Nick Gill" userId="faea094a-3b0c-4e59-b440-e7c560d7bd6d" providerId="ADAL" clId="{00D24BA0-60D9-4030-8906-D97F3DD4EE06}" dt="2024-01-25T14:57:47.012" v="202" actId="20577"/>
          <ac:graphicFrameMkLst>
            <pc:docMk/>
            <pc:sldMk cId="2775388831" sldId="936"/>
            <ac:graphicFrameMk id="3" creationId="{191AF70F-658D-484E-B8BF-6FE42D66C2A0}"/>
          </ac:graphicFrameMkLst>
        </pc:graphicFrameChg>
      </pc:sldChg>
      <pc:sldChg chg="modSp mod">
        <pc:chgData name="Nick Gill" userId="faea094a-3b0c-4e59-b440-e7c560d7bd6d" providerId="ADAL" clId="{00D24BA0-60D9-4030-8906-D97F3DD4EE06}" dt="2024-01-25T14:57:38.945" v="196" actId="20577"/>
        <pc:sldMkLst>
          <pc:docMk/>
          <pc:sldMk cId="366956047" sldId="937"/>
        </pc:sldMkLst>
        <pc:spChg chg="mod">
          <ac:chgData name="Nick Gill" userId="faea094a-3b0c-4e59-b440-e7c560d7bd6d" providerId="ADAL" clId="{00D24BA0-60D9-4030-8906-D97F3DD4EE06}" dt="2024-01-25T14:56:26.613" v="189" actId="20577"/>
          <ac:spMkLst>
            <pc:docMk/>
            <pc:sldMk cId="366956047" sldId="937"/>
            <ac:spMk id="2" creationId="{1690D969-A8E1-C32D-CB7C-25F42AEE481D}"/>
          </ac:spMkLst>
        </pc:spChg>
        <pc:spChg chg="mod">
          <ac:chgData name="Nick Gill" userId="faea094a-3b0c-4e59-b440-e7c560d7bd6d" providerId="ADAL" clId="{00D24BA0-60D9-4030-8906-D97F3DD4EE06}" dt="2024-01-25T14:56:35.348" v="190" actId="14100"/>
          <ac:spMkLst>
            <pc:docMk/>
            <pc:sldMk cId="366956047" sldId="937"/>
            <ac:spMk id="21" creationId="{03872FAD-C7B1-9570-F76A-D23161447285}"/>
          </ac:spMkLst>
        </pc:spChg>
        <pc:graphicFrameChg chg="mod">
          <ac:chgData name="Nick Gill" userId="faea094a-3b0c-4e59-b440-e7c560d7bd6d" providerId="ADAL" clId="{00D24BA0-60D9-4030-8906-D97F3DD4EE06}" dt="2024-01-25T14:57:38.945" v="196" actId="20577"/>
          <ac:graphicFrameMkLst>
            <pc:docMk/>
            <pc:sldMk cId="366956047" sldId="937"/>
            <ac:graphicFrameMk id="3" creationId="{894EB5AE-7515-41A0-919C-B5C0E66C4082}"/>
          </ac:graphicFrameMkLst>
        </pc:graphicFrameChg>
      </pc:sldChg>
      <pc:sldChg chg="modSp add mod">
        <pc:chgData name="Nick Gill" userId="faea094a-3b0c-4e59-b440-e7c560d7bd6d" providerId="ADAL" clId="{00D24BA0-60D9-4030-8906-D97F3DD4EE06}" dt="2024-01-25T14:45:23.514" v="128" actId="20577"/>
        <pc:sldMkLst>
          <pc:docMk/>
          <pc:sldMk cId="3202302197" sldId="1548"/>
        </pc:sldMkLst>
        <pc:spChg chg="mod">
          <ac:chgData name="Nick Gill" userId="faea094a-3b0c-4e59-b440-e7c560d7bd6d" providerId="ADAL" clId="{00D24BA0-60D9-4030-8906-D97F3DD4EE06}" dt="2024-01-25T14:45:23.514" v="128" actId="20577"/>
          <ac:spMkLst>
            <pc:docMk/>
            <pc:sldMk cId="3202302197" sldId="1548"/>
            <ac:spMk id="3" creationId="{00000000-0000-0000-0000-000000000000}"/>
          </ac:spMkLst>
        </pc:spChg>
      </pc:sldChg>
    </pc:docChg>
  </pc:docChgLst>
  <pc:docChgLst>
    <pc:chgData name="April Bumgardner" userId="509a3928-3ad4-4746-95cf-c6efc8251b8d" providerId="ADAL" clId="{6F1BFD92-FBFD-44E4-B593-9A4EFEFA0414}"/>
    <pc:docChg chg="modSld">
      <pc:chgData name="April Bumgardner" userId="509a3928-3ad4-4746-95cf-c6efc8251b8d" providerId="ADAL" clId="{6F1BFD92-FBFD-44E4-B593-9A4EFEFA0414}" dt="2024-01-29T16:10:49.065" v="6"/>
      <pc:docMkLst>
        <pc:docMk/>
      </pc:docMkLst>
      <pc:sldChg chg="modSp mod">
        <pc:chgData name="April Bumgardner" userId="509a3928-3ad4-4746-95cf-c6efc8251b8d" providerId="ADAL" clId="{6F1BFD92-FBFD-44E4-B593-9A4EFEFA0414}" dt="2024-01-29T16:10:49.065" v="6"/>
        <pc:sldMkLst>
          <pc:docMk/>
          <pc:sldMk cId="3520388557" sldId="265"/>
        </pc:sldMkLst>
        <pc:graphicFrameChg chg="mod modGraphic">
          <ac:chgData name="April Bumgardner" userId="509a3928-3ad4-4746-95cf-c6efc8251b8d" providerId="ADAL" clId="{6F1BFD92-FBFD-44E4-B593-9A4EFEFA0414}" dt="2024-01-29T16:10:49.065" v="6"/>
          <ac:graphicFrameMkLst>
            <pc:docMk/>
            <pc:sldMk cId="3520388557" sldId="265"/>
            <ac:graphicFrameMk id="2" creationId="{C0E15C4E-9EEB-4D76-987E-3772A6A968C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010B7-3109-43DA-A2FC-846C381EDED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65CE570B-2B78-4508-BC04-D77BCE0B6F08}">
      <dgm:prSet phldrT="[Text]"/>
      <dgm:spPr>
        <a:solidFill>
          <a:srgbClr val="306E33"/>
        </a:solidFill>
      </dgm:spPr>
      <dgm:t>
        <a:bodyPr/>
        <a:lstStyle/>
        <a:p>
          <a:r>
            <a:rPr lang="en-US">
              <a:latin typeface="Arial"/>
              <a:cs typeface="Arial"/>
            </a:rPr>
            <a:t>Ohio = $3.3 Billion Annually</a:t>
          </a:r>
        </a:p>
      </dgm:t>
    </dgm:pt>
    <dgm:pt modelId="{01BD6AD2-54EA-4B63-B88D-B1D8D98E29DC}" type="parTrans" cxnId="{E75F6255-CCA3-4865-AD96-692425960079}">
      <dgm:prSet/>
      <dgm:spPr/>
      <dgm:t>
        <a:bodyPr/>
        <a:lstStyle/>
        <a:p>
          <a:endParaRPr lang="en-US"/>
        </a:p>
      </dgm:t>
    </dgm:pt>
    <dgm:pt modelId="{9327C995-8BF2-44E7-8303-2AC585731B98}" type="sibTrans" cxnId="{E75F6255-CCA3-4865-AD96-692425960079}">
      <dgm:prSet/>
      <dgm:spPr/>
      <dgm:t>
        <a:bodyPr/>
        <a:lstStyle/>
        <a:p>
          <a:endParaRPr lang="en-US"/>
        </a:p>
      </dgm:t>
    </dgm:pt>
    <dgm:pt modelId="{EE2A54E9-0A7D-448D-AC8E-E95C025C5223}">
      <dgm:prSet phldrT="[Text]"/>
      <dgm:spPr>
        <a:solidFill>
          <a:schemeClr val="accent6"/>
        </a:solidFill>
      </dgm:spPr>
      <dgm:t>
        <a:bodyPr/>
        <a:lstStyle/>
        <a:p>
          <a:r>
            <a:rPr lang="en-US">
              <a:latin typeface="Arial"/>
              <a:cs typeface="Arial"/>
            </a:rPr>
            <a:t>ODOT Federal Core =</a:t>
          </a:r>
        </a:p>
        <a:p>
          <a:pPr rtl="0"/>
          <a:r>
            <a:rPr lang="en-US">
              <a:latin typeface="Arial"/>
              <a:cs typeface="Arial"/>
            </a:rPr>
            <a:t> $1.5 Billion Annually</a:t>
          </a:r>
        </a:p>
      </dgm:t>
    </dgm:pt>
    <dgm:pt modelId="{5DFEE310-2BCA-4DE9-A321-58CF7E651682}" type="parTrans" cxnId="{53C3BAC1-7C02-4872-A510-8668C3F33A5E}">
      <dgm:prSet/>
      <dgm:spPr/>
      <dgm:t>
        <a:bodyPr/>
        <a:lstStyle/>
        <a:p>
          <a:endParaRPr lang="en-US"/>
        </a:p>
      </dgm:t>
    </dgm:pt>
    <dgm:pt modelId="{425C77E4-3FA0-471F-A0BA-74CA1EC690B7}" type="sibTrans" cxnId="{53C3BAC1-7C02-4872-A510-8668C3F33A5E}">
      <dgm:prSet/>
      <dgm:spPr/>
      <dgm:t>
        <a:bodyPr/>
        <a:lstStyle/>
        <a:p>
          <a:endParaRPr lang="en-US"/>
        </a:p>
      </dgm:t>
    </dgm:pt>
    <dgm:pt modelId="{DE6CF657-B7F1-44FA-87F5-CC56FB395E6D}">
      <dgm:prSet phldrT="[Text]"/>
      <dgm:spPr/>
      <dgm:t>
        <a:bodyPr/>
        <a:lstStyle/>
        <a:p>
          <a:pPr rtl="0"/>
          <a:r>
            <a:rPr lang="en-US">
              <a:latin typeface="Arial"/>
              <a:cs typeface="Arial"/>
            </a:rPr>
            <a:t>ODOT State Funds =  $1.8 Billion Annually</a:t>
          </a:r>
          <a:endParaRPr lang="en-US" b="1">
            <a:latin typeface="Arial"/>
            <a:cs typeface="Arial"/>
          </a:endParaRPr>
        </a:p>
      </dgm:t>
    </dgm:pt>
    <dgm:pt modelId="{A9FA8FC7-D637-4C52-B568-2EFE17879DC8}" type="parTrans" cxnId="{C00E849A-87FA-4E4F-A013-A8FC565FDF0E}">
      <dgm:prSet/>
      <dgm:spPr/>
      <dgm:t>
        <a:bodyPr/>
        <a:lstStyle/>
        <a:p>
          <a:endParaRPr lang="en-US"/>
        </a:p>
      </dgm:t>
    </dgm:pt>
    <dgm:pt modelId="{B2BB1FD3-4CE2-4B77-A1F5-EE3986C03E69}" type="sibTrans" cxnId="{C00E849A-87FA-4E4F-A013-A8FC565FDF0E}">
      <dgm:prSet/>
      <dgm:spPr/>
      <dgm:t>
        <a:bodyPr/>
        <a:lstStyle/>
        <a:p>
          <a:endParaRPr lang="en-US"/>
        </a:p>
      </dgm:t>
    </dgm:pt>
    <dgm:pt modelId="{8442C598-13FE-4213-8BB4-EC0A41CF9B13}">
      <dgm:prSet phldrT="[Text]"/>
      <dgm:spPr/>
      <dgm:t>
        <a:bodyPr/>
        <a:lstStyle/>
        <a:p>
          <a:r>
            <a:rPr lang="en-US">
              <a:latin typeface="Arial"/>
              <a:cs typeface="Arial"/>
            </a:rPr>
            <a:t>MPOs Statewide = </a:t>
          </a:r>
          <a:r>
            <a:rPr lang="en-US" b="1">
              <a:latin typeface="Arial"/>
              <a:cs typeface="Arial"/>
            </a:rPr>
            <a:t>$291 Million</a:t>
          </a:r>
        </a:p>
      </dgm:t>
    </dgm:pt>
    <dgm:pt modelId="{D49865B2-D804-4C95-8196-9CFBF4A7DB87}" type="parTrans" cxnId="{259E9FE5-1D8B-4551-9895-0326CD1BB2C6}">
      <dgm:prSet/>
      <dgm:spPr/>
      <dgm:t>
        <a:bodyPr/>
        <a:lstStyle/>
        <a:p>
          <a:endParaRPr lang="en-US"/>
        </a:p>
      </dgm:t>
    </dgm:pt>
    <dgm:pt modelId="{383E2E1B-7534-4F83-B942-82FEE363061B}" type="sibTrans" cxnId="{259E9FE5-1D8B-4551-9895-0326CD1BB2C6}">
      <dgm:prSet/>
      <dgm:spPr/>
      <dgm:t>
        <a:bodyPr/>
        <a:lstStyle/>
        <a:p>
          <a:endParaRPr lang="en-US"/>
        </a:p>
      </dgm:t>
    </dgm:pt>
    <dgm:pt modelId="{CE9ACE05-24E2-4135-B5B8-95EA58EDCF7C}" type="pres">
      <dgm:prSet presAssocID="{309010B7-3109-43DA-A2FC-846C381EDEDF}" presName="Name0" presStyleCnt="0">
        <dgm:presLayoutVars>
          <dgm:chPref val="1"/>
          <dgm:dir/>
          <dgm:animOne val="branch"/>
          <dgm:animLvl val="lvl"/>
          <dgm:resizeHandles/>
        </dgm:presLayoutVars>
      </dgm:prSet>
      <dgm:spPr/>
    </dgm:pt>
    <dgm:pt modelId="{00EB01D9-7377-4674-B3EA-DAA4A42B144F}" type="pres">
      <dgm:prSet presAssocID="{65CE570B-2B78-4508-BC04-D77BCE0B6F08}" presName="vertOne" presStyleCnt="0"/>
      <dgm:spPr/>
    </dgm:pt>
    <dgm:pt modelId="{3D89DE3C-E163-413C-AE8A-4E6D7619E09F}" type="pres">
      <dgm:prSet presAssocID="{65CE570B-2B78-4508-BC04-D77BCE0B6F08}" presName="txOne" presStyleLbl="node0" presStyleIdx="0" presStyleCnt="1" custLinFactNeighborX="-6582" custLinFactNeighborY="28504">
        <dgm:presLayoutVars>
          <dgm:chPref val="3"/>
        </dgm:presLayoutVars>
      </dgm:prSet>
      <dgm:spPr/>
    </dgm:pt>
    <dgm:pt modelId="{20B1FC6E-46C1-4AB0-8117-19732F716E0C}" type="pres">
      <dgm:prSet presAssocID="{65CE570B-2B78-4508-BC04-D77BCE0B6F08}" presName="parTransOne" presStyleCnt="0"/>
      <dgm:spPr/>
    </dgm:pt>
    <dgm:pt modelId="{1F8417D6-748D-4381-AC0D-E4C9896200F0}" type="pres">
      <dgm:prSet presAssocID="{65CE570B-2B78-4508-BC04-D77BCE0B6F08}" presName="horzOne" presStyleCnt="0"/>
      <dgm:spPr/>
    </dgm:pt>
    <dgm:pt modelId="{4A55D1D5-4D0F-4D97-8C1F-92C509631CDD}" type="pres">
      <dgm:prSet presAssocID="{EE2A54E9-0A7D-448D-AC8E-E95C025C5223}" presName="vertTwo" presStyleCnt="0"/>
      <dgm:spPr/>
    </dgm:pt>
    <dgm:pt modelId="{F16F99E4-099C-40A9-BCAE-900528AE3D7A}" type="pres">
      <dgm:prSet presAssocID="{EE2A54E9-0A7D-448D-AC8E-E95C025C5223}" presName="txTwo" presStyleLbl="node2" presStyleIdx="0" presStyleCnt="1">
        <dgm:presLayoutVars>
          <dgm:chPref val="3"/>
        </dgm:presLayoutVars>
      </dgm:prSet>
      <dgm:spPr/>
    </dgm:pt>
    <dgm:pt modelId="{3E06B50E-02CD-40A5-B99A-6EE0BB8C5C06}" type="pres">
      <dgm:prSet presAssocID="{EE2A54E9-0A7D-448D-AC8E-E95C025C5223}" presName="parTransTwo" presStyleCnt="0"/>
      <dgm:spPr/>
    </dgm:pt>
    <dgm:pt modelId="{C293839E-8234-4581-9114-198DB7489F44}" type="pres">
      <dgm:prSet presAssocID="{EE2A54E9-0A7D-448D-AC8E-E95C025C5223}" presName="horzTwo" presStyleCnt="0"/>
      <dgm:spPr/>
    </dgm:pt>
    <dgm:pt modelId="{8D227C9F-037E-4B8D-88B1-B2E7CB6FE50F}" type="pres">
      <dgm:prSet presAssocID="{DE6CF657-B7F1-44FA-87F5-CC56FB395E6D}" presName="vertThree" presStyleCnt="0"/>
      <dgm:spPr/>
    </dgm:pt>
    <dgm:pt modelId="{E181DFD3-0FD7-47F8-8B9F-6762A6C2728A}" type="pres">
      <dgm:prSet presAssocID="{DE6CF657-B7F1-44FA-87F5-CC56FB395E6D}" presName="txThree" presStyleLbl="node3" presStyleIdx="0" presStyleCnt="1">
        <dgm:presLayoutVars>
          <dgm:chPref val="3"/>
        </dgm:presLayoutVars>
      </dgm:prSet>
      <dgm:spPr/>
    </dgm:pt>
    <dgm:pt modelId="{1CD40D0E-3692-4987-8595-E51745567CD9}" type="pres">
      <dgm:prSet presAssocID="{DE6CF657-B7F1-44FA-87F5-CC56FB395E6D}" presName="parTransThree" presStyleCnt="0"/>
      <dgm:spPr/>
    </dgm:pt>
    <dgm:pt modelId="{A1D889FC-A4D7-43DA-B1CB-8C903BB084F0}" type="pres">
      <dgm:prSet presAssocID="{DE6CF657-B7F1-44FA-87F5-CC56FB395E6D}" presName="horzThree" presStyleCnt="0"/>
      <dgm:spPr/>
    </dgm:pt>
    <dgm:pt modelId="{5B60634D-3ED0-4FD1-8805-AF2B530A0289}" type="pres">
      <dgm:prSet presAssocID="{8442C598-13FE-4213-8BB4-EC0A41CF9B13}" presName="vertFour" presStyleCnt="0">
        <dgm:presLayoutVars>
          <dgm:chPref val="3"/>
        </dgm:presLayoutVars>
      </dgm:prSet>
      <dgm:spPr/>
    </dgm:pt>
    <dgm:pt modelId="{9C5E1D3C-E70A-44E0-9237-DD3EFF2E4589}" type="pres">
      <dgm:prSet presAssocID="{8442C598-13FE-4213-8BB4-EC0A41CF9B13}" presName="txFour" presStyleLbl="node4" presStyleIdx="0" presStyleCnt="1">
        <dgm:presLayoutVars>
          <dgm:chPref val="3"/>
        </dgm:presLayoutVars>
      </dgm:prSet>
      <dgm:spPr/>
    </dgm:pt>
    <dgm:pt modelId="{68501857-B246-4383-8034-53AFEFCD310E}" type="pres">
      <dgm:prSet presAssocID="{8442C598-13FE-4213-8BB4-EC0A41CF9B13}" presName="horzFour" presStyleCnt="0"/>
      <dgm:spPr/>
    </dgm:pt>
  </dgm:ptLst>
  <dgm:cxnLst>
    <dgm:cxn modelId="{DEE0D604-D62E-4E4F-A0CA-6B95765CF9A4}" type="presOf" srcId="{309010B7-3109-43DA-A2FC-846C381EDEDF}" destId="{CE9ACE05-24E2-4135-B5B8-95EA58EDCF7C}" srcOrd="0" destOrd="0" presId="urn:microsoft.com/office/officeart/2005/8/layout/hierarchy4"/>
    <dgm:cxn modelId="{E75F6255-CCA3-4865-AD96-692425960079}" srcId="{309010B7-3109-43DA-A2FC-846C381EDEDF}" destId="{65CE570B-2B78-4508-BC04-D77BCE0B6F08}" srcOrd="0" destOrd="0" parTransId="{01BD6AD2-54EA-4B63-B88D-B1D8D98E29DC}" sibTransId="{9327C995-8BF2-44E7-8303-2AC585731B98}"/>
    <dgm:cxn modelId="{E8439556-2AC5-4C88-999D-F8794CD21DAF}" type="presOf" srcId="{DE6CF657-B7F1-44FA-87F5-CC56FB395E6D}" destId="{E181DFD3-0FD7-47F8-8B9F-6762A6C2728A}" srcOrd="0" destOrd="0" presId="urn:microsoft.com/office/officeart/2005/8/layout/hierarchy4"/>
    <dgm:cxn modelId="{C00E849A-87FA-4E4F-A013-A8FC565FDF0E}" srcId="{EE2A54E9-0A7D-448D-AC8E-E95C025C5223}" destId="{DE6CF657-B7F1-44FA-87F5-CC56FB395E6D}" srcOrd="0" destOrd="0" parTransId="{A9FA8FC7-D637-4C52-B568-2EFE17879DC8}" sibTransId="{B2BB1FD3-4CE2-4B77-A1F5-EE3986C03E69}"/>
    <dgm:cxn modelId="{032676B1-CBC9-430F-8778-3852138B1C5C}" type="presOf" srcId="{EE2A54E9-0A7D-448D-AC8E-E95C025C5223}" destId="{F16F99E4-099C-40A9-BCAE-900528AE3D7A}" srcOrd="0" destOrd="0" presId="urn:microsoft.com/office/officeart/2005/8/layout/hierarchy4"/>
    <dgm:cxn modelId="{76FE80BB-C9A4-4289-9698-339AEF4235FB}" type="presOf" srcId="{65CE570B-2B78-4508-BC04-D77BCE0B6F08}" destId="{3D89DE3C-E163-413C-AE8A-4E6D7619E09F}" srcOrd="0" destOrd="0" presId="urn:microsoft.com/office/officeart/2005/8/layout/hierarchy4"/>
    <dgm:cxn modelId="{53C3BAC1-7C02-4872-A510-8668C3F33A5E}" srcId="{65CE570B-2B78-4508-BC04-D77BCE0B6F08}" destId="{EE2A54E9-0A7D-448D-AC8E-E95C025C5223}" srcOrd="0" destOrd="0" parTransId="{5DFEE310-2BCA-4DE9-A321-58CF7E651682}" sibTransId="{425C77E4-3FA0-471F-A0BA-74CA1EC690B7}"/>
    <dgm:cxn modelId="{259E9FE5-1D8B-4551-9895-0326CD1BB2C6}" srcId="{DE6CF657-B7F1-44FA-87F5-CC56FB395E6D}" destId="{8442C598-13FE-4213-8BB4-EC0A41CF9B13}" srcOrd="0" destOrd="0" parTransId="{D49865B2-D804-4C95-8196-9CFBF4A7DB87}" sibTransId="{383E2E1B-7534-4F83-B942-82FEE363061B}"/>
    <dgm:cxn modelId="{DB2E12FD-A42B-414C-AB18-4EDEB1E1DB67}" type="presOf" srcId="{8442C598-13FE-4213-8BB4-EC0A41CF9B13}" destId="{9C5E1D3C-E70A-44E0-9237-DD3EFF2E4589}" srcOrd="0" destOrd="0" presId="urn:microsoft.com/office/officeart/2005/8/layout/hierarchy4"/>
    <dgm:cxn modelId="{FA53F2DF-A517-4DD3-83CB-B86C287FC095}" type="presParOf" srcId="{CE9ACE05-24E2-4135-B5B8-95EA58EDCF7C}" destId="{00EB01D9-7377-4674-B3EA-DAA4A42B144F}" srcOrd="0" destOrd="0" presId="urn:microsoft.com/office/officeart/2005/8/layout/hierarchy4"/>
    <dgm:cxn modelId="{A718CCDD-D55E-4DDB-9F3D-6B8E08C8DAB8}" type="presParOf" srcId="{00EB01D9-7377-4674-B3EA-DAA4A42B144F}" destId="{3D89DE3C-E163-413C-AE8A-4E6D7619E09F}" srcOrd="0" destOrd="0" presId="urn:microsoft.com/office/officeart/2005/8/layout/hierarchy4"/>
    <dgm:cxn modelId="{FB40F668-FC17-4531-9B6B-1B37ADB4F629}" type="presParOf" srcId="{00EB01D9-7377-4674-B3EA-DAA4A42B144F}" destId="{20B1FC6E-46C1-4AB0-8117-19732F716E0C}" srcOrd="1" destOrd="0" presId="urn:microsoft.com/office/officeart/2005/8/layout/hierarchy4"/>
    <dgm:cxn modelId="{18F5F592-EA90-4F4B-8D59-22F6AEB0CE35}" type="presParOf" srcId="{00EB01D9-7377-4674-B3EA-DAA4A42B144F}" destId="{1F8417D6-748D-4381-AC0D-E4C9896200F0}" srcOrd="2" destOrd="0" presId="urn:microsoft.com/office/officeart/2005/8/layout/hierarchy4"/>
    <dgm:cxn modelId="{F617C1D5-133B-4CBD-832C-8B81488D93EB}" type="presParOf" srcId="{1F8417D6-748D-4381-AC0D-E4C9896200F0}" destId="{4A55D1D5-4D0F-4D97-8C1F-92C509631CDD}" srcOrd="0" destOrd="0" presId="urn:microsoft.com/office/officeart/2005/8/layout/hierarchy4"/>
    <dgm:cxn modelId="{EFC3E285-CB20-4B5A-8E99-E576E5C38E57}" type="presParOf" srcId="{4A55D1D5-4D0F-4D97-8C1F-92C509631CDD}" destId="{F16F99E4-099C-40A9-BCAE-900528AE3D7A}" srcOrd="0" destOrd="0" presId="urn:microsoft.com/office/officeart/2005/8/layout/hierarchy4"/>
    <dgm:cxn modelId="{AB90028A-7E45-4D15-B048-4F4DD4781716}" type="presParOf" srcId="{4A55D1D5-4D0F-4D97-8C1F-92C509631CDD}" destId="{3E06B50E-02CD-40A5-B99A-6EE0BB8C5C06}" srcOrd="1" destOrd="0" presId="urn:microsoft.com/office/officeart/2005/8/layout/hierarchy4"/>
    <dgm:cxn modelId="{6A6DFBC0-B7E6-42A6-9905-620DD1BBC6AB}" type="presParOf" srcId="{4A55D1D5-4D0F-4D97-8C1F-92C509631CDD}" destId="{C293839E-8234-4581-9114-198DB7489F44}" srcOrd="2" destOrd="0" presId="urn:microsoft.com/office/officeart/2005/8/layout/hierarchy4"/>
    <dgm:cxn modelId="{C7AC59FE-DBE2-48FA-9B60-872216ADD948}" type="presParOf" srcId="{C293839E-8234-4581-9114-198DB7489F44}" destId="{8D227C9F-037E-4B8D-88B1-B2E7CB6FE50F}" srcOrd="0" destOrd="0" presId="urn:microsoft.com/office/officeart/2005/8/layout/hierarchy4"/>
    <dgm:cxn modelId="{61AC36DA-E016-4265-8ED5-86BE43C03ABF}" type="presParOf" srcId="{8D227C9F-037E-4B8D-88B1-B2E7CB6FE50F}" destId="{E181DFD3-0FD7-47F8-8B9F-6762A6C2728A}" srcOrd="0" destOrd="0" presId="urn:microsoft.com/office/officeart/2005/8/layout/hierarchy4"/>
    <dgm:cxn modelId="{F9428D4C-4E21-4CE2-AA79-729F4843133F}" type="presParOf" srcId="{8D227C9F-037E-4B8D-88B1-B2E7CB6FE50F}" destId="{1CD40D0E-3692-4987-8595-E51745567CD9}" srcOrd="1" destOrd="0" presId="urn:microsoft.com/office/officeart/2005/8/layout/hierarchy4"/>
    <dgm:cxn modelId="{AA19CBD6-7A31-4E03-A56E-BB4684389B59}" type="presParOf" srcId="{8D227C9F-037E-4B8D-88B1-B2E7CB6FE50F}" destId="{A1D889FC-A4D7-43DA-B1CB-8C903BB084F0}" srcOrd="2" destOrd="0" presId="urn:microsoft.com/office/officeart/2005/8/layout/hierarchy4"/>
    <dgm:cxn modelId="{0848234F-8C89-4D3F-9631-C3AA5F9CADF1}" type="presParOf" srcId="{A1D889FC-A4D7-43DA-B1CB-8C903BB084F0}" destId="{5B60634D-3ED0-4FD1-8805-AF2B530A0289}" srcOrd="0" destOrd="0" presId="urn:microsoft.com/office/officeart/2005/8/layout/hierarchy4"/>
    <dgm:cxn modelId="{818E1019-C5B5-4FA0-82E2-11BB61E1F9E2}" type="presParOf" srcId="{5B60634D-3ED0-4FD1-8805-AF2B530A0289}" destId="{9C5E1D3C-E70A-44E0-9237-DD3EFF2E4589}" srcOrd="0" destOrd="0" presId="urn:microsoft.com/office/officeart/2005/8/layout/hierarchy4"/>
    <dgm:cxn modelId="{0DDC5B33-3F60-449B-9E46-E8A9B76796DB}" type="presParOf" srcId="{5B60634D-3ED0-4FD1-8805-AF2B530A0289}" destId="{68501857-B246-4383-8034-53AFEFCD310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74444A-27E3-4C87-AF19-656B003EE28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AB7D7A0B-BFAB-4348-AAE7-1850046609AE}">
      <dgm:prSet phldrT="[Text]"/>
      <dgm:spPr>
        <a:solidFill>
          <a:srgbClr val="2A7F67"/>
        </a:solidFill>
      </dgm:spPr>
      <dgm:t>
        <a:bodyPr/>
        <a:lstStyle/>
        <a:p>
          <a:r>
            <a:rPr lang="en-US" b="1">
              <a:latin typeface="Arial" panose="020B0604020202020204" pitchFamily="34" charset="0"/>
              <a:cs typeface="Arial" panose="020B0604020202020204" pitchFamily="34" charset="0"/>
            </a:rPr>
            <a:t>$2.7B</a:t>
          </a:r>
        </a:p>
      </dgm:t>
    </dgm:pt>
    <dgm:pt modelId="{930D27F4-85CF-4FCB-91A5-3E7D0AE5E9BC}" type="parTrans" cxnId="{33EE4BCC-FC9F-4A27-AA2B-A9DD9790D448}">
      <dgm:prSet/>
      <dgm:spPr/>
      <dgm:t>
        <a:bodyPr/>
        <a:lstStyle/>
        <a:p>
          <a:endParaRPr lang="en-US"/>
        </a:p>
      </dgm:t>
    </dgm:pt>
    <dgm:pt modelId="{772163D1-B934-49D5-9D14-A28122AF9480}" type="sibTrans" cxnId="{33EE4BCC-FC9F-4A27-AA2B-A9DD9790D448}">
      <dgm:prSet/>
      <dgm:spPr>
        <a:solidFill>
          <a:srgbClr val="2A7F67"/>
        </a:solidFill>
      </dgm:spPr>
      <dgm:t>
        <a:bodyPr/>
        <a:lstStyle/>
        <a:p>
          <a:endParaRPr lang="en-US"/>
        </a:p>
      </dgm:t>
    </dgm:pt>
    <dgm:pt modelId="{79A765B8-4963-40F1-BB10-EDA12B333DCD}">
      <dgm:prSet phldrT="[Text]"/>
      <dgm:spPr/>
      <dgm:t>
        <a:bodyPr/>
        <a:lstStyle/>
        <a:p>
          <a:r>
            <a:rPr lang="en-US" b="1">
              <a:solidFill>
                <a:srgbClr val="34617A"/>
              </a:solidFill>
              <a:latin typeface="Arial" panose="020B0604020202020204" pitchFamily="34" charset="0"/>
              <a:cs typeface="Arial" panose="020B0604020202020204" pitchFamily="34" charset="0"/>
            </a:rPr>
            <a:t>4 Year Total</a:t>
          </a:r>
        </a:p>
      </dgm:t>
    </dgm:pt>
    <dgm:pt modelId="{DD8A2F25-5FFF-4192-AFE6-BF4EE6E3AAC6}" type="parTrans" cxnId="{0D6BCAC3-6C4B-4884-B464-36372C6F0366}">
      <dgm:prSet/>
      <dgm:spPr/>
      <dgm:t>
        <a:bodyPr/>
        <a:lstStyle/>
        <a:p>
          <a:endParaRPr lang="en-US"/>
        </a:p>
      </dgm:t>
    </dgm:pt>
    <dgm:pt modelId="{9C8DE61E-2A51-4D60-B83A-30A8AE98341D}" type="sibTrans" cxnId="{0D6BCAC3-6C4B-4884-B464-36372C6F0366}">
      <dgm:prSet/>
      <dgm:spPr/>
      <dgm:t>
        <a:bodyPr/>
        <a:lstStyle/>
        <a:p>
          <a:endParaRPr lang="en-US"/>
        </a:p>
      </dgm:t>
    </dgm:pt>
    <dgm:pt modelId="{FF4F2FB7-4D03-42D9-AD69-017C755B888E}">
      <dgm:prSet phldrT="[Text]"/>
      <dgm:spPr>
        <a:solidFill>
          <a:srgbClr val="33CCCC"/>
        </a:solidFill>
      </dgm:spPr>
      <dgm:t>
        <a:bodyPr/>
        <a:lstStyle/>
        <a:p>
          <a:r>
            <a:rPr lang="en-US" b="1">
              <a:latin typeface="Arial" panose="020B0604020202020204" pitchFamily="34" charset="0"/>
              <a:cs typeface="Arial" panose="020B0604020202020204" pitchFamily="34" charset="0"/>
            </a:rPr>
            <a:t>$850M</a:t>
          </a:r>
        </a:p>
      </dgm:t>
    </dgm:pt>
    <dgm:pt modelId="{C7316AB9-3186-4642-92BD-88F854DF6727}" type="parTrans" cxnId="{36B45B8C-8868-46B0-A859-321F3BAC5D31}">
      <dgm:prSet/>
      <dgm:spPr/>
      <dgm:t>
        <a:bodyPr/>
        <a:lstStyle/>
        <a:p>
          <a:endParaRPr lang="en-US"/>
        </a:p>
      </dgm:t>
    </dgm:pt>
    <dgm:pt modelId="{A362EFF1-B8DE-4B72-AF05-06FDEB77B8DF}" type="sibTrans" cxnId="{36B45B8C-8868-46B0-A859-321F3BAC5D31}">
      <dgm:prSet/>
      <dgm:spPr>
        <a:solidFill>
          <a:srgbClr val="33CCCC"/>
        </a:solidFill>
      </dgm:spPr>
      <dgm:t>
        <a:bodyPr/>
        <a:lstStyle/>
        <a:p>
          <a:endParaRPr lang="en-US"/>
        </a:p>
      </dgm:t>
    </dgm:pt>
    <dgm:pt modelId="{E8D59858-BA26-4F1D-B626-5D520226E47D}">
      <dgm:prSet phldrT="[Text]"/>
      <dgm:spPr/>
      <dgm:t>
        <a:bodyPr/>
        <a:lstStyle/>
        <a:p>
          <a:r>
            <a:rPr lang="en-US" b="1">
              <a:solidFill>
                <a:srgbClr val="34617A"/>
              </a:solidFill>
              <a:latin typeface="Arial" panose="020B0604020202020204" pitchFamily="34" charset="0"/>
              <a:cs typeface="Arial" panose="020B0604020202020204" pitchFamily="34" charset="0"/>
            </a:rPr>
            <a:t>Federal</a:t>
          </a:r>
        </a:p>
      </dgm:t>
    </dgm:pt>
    <dgm:pt modelId="{74ABCCCE-65A5-4FA4-8107-234585A2A0B2}" type="parTrans" cxnId="{3A8C472D-FB7E-40F2-93AF-2B7C8B31AF69}">
      <dgm:prSet/>
      <dgm:spPr/>
      <dgm:t>
        <a:bodyPr/>
        <a:lstStyle/>
        <a:p>
          <a:endParaRPr lang="en-US"/>
        </a:p>
      </dgm:t>
    </dgm:pt>
    <dgm:pt modelId="{3375386D-E532-49AA-B2B1-8A34DD0FD8AB}" type="sibTrans" cxnId="{3A8C472D-FB7E-40F2-93AF-2B7C8B31AF69}">
      <dgm:prSet/>
      <dgm:spPr/>
      <dgm:t>
        <a:bodyPr/>
        <a:lstStyle/>
        <a:p>
          <a:endParaRPr lang="en-US"/>
        </a:p>
      </dgm:t>
    </dgm:pt>
    <dgm:pt modelId="{ECE3686A-E488-4F72-A7C1-8D255B56329A}">
      <dgm:prSet phldrT="[Text]"/>
      <dgm:spPr>
        <a:solidFill>
          <a:srgbClr val="0075BF"/>
        </a:solidFill>
        <a:ln>
          <a:solidFill>
            <a:srgbClr val="0075BF"/>
          </a:solidFill>
        </a:ln>
      </dgm:spPr>
      <dgm:t>
        <a:bodyPr/>
        <a:lstStyle/>
        <a:p>
          <a:r>
            <a:rPr lang="en-US" b="1">
              <a:latin typeface="Arial" panose="020B0604020202020204" pitchFamily="34" charset="0"/>
              <a:cs typeface="Arial" panose="020B0604020202020204" pitchFamily="34" charset="0"/>
            </a:rPr>
            <a:t>$225M</a:t>
          </a:r>
        </a:p>
      </dgm:t>
    </dgm:pt>
    <dgm:pt modelId="{4F256B0B-41EB-4100-883F-3F2B54AFD39C}" type="parTrans" cxnId="{5898EA22-7D0E-4290-88B1-AE84F865E693}">
      <dgm:prSet/>
      <dgm:spPr/>
      <dgm:t>
        <a:bodyPr/>
        <a:lstStyle/>
        <a:p>
          <a:endParaRPr lang="en-US"/>
        </a:p>
      </dgm:t>
    </dgm:pt>
    <dgm:pt modelId="{9D13726B-91DC-4D98-8440-E7459504FEC8}" type="sibTrans" cxnId="{5898EA22-7D0E-4290-88B1-AE84F865E693}">
      <dgm:prSet/>
      <dgm:spPr>
        <a:solidFill>
          <a:srgbClr val="0075BF"/>
        </a:solidFill>
        <a:ln>
          <a:solidFill>
            <a:srgbClr val="0075BF"/>
          </a:solidFill>
        </a:ln>
      </dgm:spPr>
      <dgm:t>
        <a:bodyPr/>
        <a:lstStyle/>
        <a:p>
          <a:endParaRPr lang="en-US"/>
        </a:p>
      </dgm:t>
    </dgm:pt>
    <dgm:pt modelId="{526D12B6-65FE-48EA-B2CE-C4520317E80E}">
      <dgm:prSet phldrT="[Text]"/>
      <dgm:spPr/>
      <dgm:t>
        <a:bodyPr/>
        <a:lstStyle/>
        <a:p>
          <a:r>
            <a:rPr lang="en-US" b="1">
              <a:solidFill>
                <a:srgbClr val="34617A"/>
              </a:solidFill>
              <a:latin typeface="Arial" panose="020B0604020202020204" pitchFamily="34" charset="0"/>
              <a:cs typeface="Arial" panose="020B0604020202020204" pitchFamily="34" charset="0"/>
            </a:rPr>
            <a:t>State</a:t>
          </a:r>
        </a:p>
      </dgm:t>
    </dgm:pt>
    <dgm:pt modelId="{0E45D60B-C66C-4F38-8C91-3C3F6B996E3E}" type="parTrans" cxnId="{A2EAC2A5-C840-47B9-A69B-4CB71CB5871E}">
      <dgm:prSet/>
      <dgm:spPr/>
      <dgm:t>
        <a:bodyPr/>
        <a:lstStyle/>
        <a:p>
          <a:endParaRPr lang="en-US"/>
        </a:p>
      </dgm:t>
    </dgm:pt>
    <dgm:pt modelId="{E5CBC40B-6C97-4DB2-B11C-ABC1C68F9A4E}" type="sibTrans" cxnId="{A2EAC2A5-C840-47B9-A69B-4CB71CB5871E}">
      <dgm:prSet/>
      <dgm:spPr/>
      <dgm:t>
        <a:bodyPr/>
        <a:lstStyle/>
        <a:p>
          <a:endParaRPr lang="en-US"/>
        </a:p>
      </dgm:t>
    </dgm:pt>
    <dgm:pt modelId="{EFFAB639-8F2A-42FA-A681-173BD1ED0E10}">
      <dgm:prSet phldrT="[Text]"/>
      <dgm:spPr/>
      <dgm:t>
        <a:bodyPr/>
        <a:lstStyle/>
        <a:p>
          <a:r>
            <a:rPr lang="en-US" b="1">
              <a:solidFill>
                <a:srgbClr val="34617A"/>
              </a:solidFill>
              <a:latin typeface="Arial" panose="020B0604020202020204" pitchFamily="34" charset="0"/>
              <a:cs typeface="Arial" panose="020B0604020202020204" pitchFamily="34" charset="0"/>
            </a:rPr>
            <a:t>Transit</a:t>
          </a:r>
        </a:p>
      </dgm:t>
    </dgm:pt>
    <dgm:pt modelId="{6DF78018-0366-46C2-ADC7-1BB1FD385794}" type="parTrans" cxnId="{5AA55E70-18E7-4240-85D6-70AE7EF490E0}">
      <dgm:prSet/>
      <dgm:spPr/>
      <dgm:t>
        <a:bodyPr/>
        <a:lstStyle/>
        <a:p>
          <a:endParaRPr lang="en-US"/>
        </a:p>
      </dgm:t>
    </dgm:pt>
    <dgm:pt modelId="{6D3C36B1-B704-4492-A3C0-2102CFA452EE}" type="sibTrans" cxnId="{5AA55E70-18E7-4240-85D6-70AE7EF490E0}">
      <dgm:prSet/>
      <dgm:spPr/>
      <dgm:t>
        <a:bodyPr/>
        <a:lstStyle/>
        <a:p>
          <a:endParaRPr lang="en-US"/>
        </a:p>
      </dgm:t>
    </dgm:pt>
    <dgm:pt modelId="{81D22936-246A-48D4-815F-8435F7B8DF34}">
      <dgm:prSet phldrT="[Text]"/>
      <dgm:spPr/>
      <dgm:t>
        <a:bodyPr/>
        <a:lstStyle/>
        <a:p>
          <a:endParaRPr lang="en-US" b="1">
            <a:solidFill>
              <a:srgbClr val="34617A"/>
            </a:solidFill>
            <a:latin typeface="Arial" panose="020B0604020202020204" pitchFamily="34" charset="0"/>
            <a:cs typeface="Arial" panose="020B0604020202020204" pitchFamily="34" charset="0"/>
          </a:endParaRPr>
        </a:p>
      </dgm:t>
    </dgm:pt>
    <dgm:pt modelId="{FC85DBF4-F06B-40D6-97FE-E7962008D01A}" type="parTrans" cxnId="{942CE6D7-DA0A-4307-A8AA-D8FFE1B001F7}">
      <dgm:prSet/>
      <dgm:spPr/>
      <dgm:t>
        <a:bodyPr/>
        <a:lstStyle/>
        <a:p>
          <a:endParaRPr lang="en-US"/>
        </a:p>
      </dgm:t>
    </dgm:pt>
    <dgm:pt modelId="{24A7FA07-FA08-4D64-92BC-8E25E25C763E}" type="sibTrans" cxnId="{942CE6D7-DA0A-4307-A8AA-D8FFE1B001F7}">
      <dgm:prSet/>
      <dgm:spPr/>
      <dgm:t>
        <a:bodyPr/>
        <a:lstStyle/>
        <a:p>
          <a:endParaRPr lang="en-US"/>
        </a:p>
      </dgm:t>
    </dgm:pt>
    <dgm:pt modelId="{B5B217CF-F095-43C9-B979-47C00F436267}">
      <dgm:prSet phldrT="[Text]"/>
      <dgm:spPr>
        <a:solidFill>
          <a:srgbClr val="00B050"/>
        </a:solidFill>
        <a:ln>
          <a:solidFill>
            <a:srgbClr val="5AB65F"/>
          </a:solidFill>
        </a:ln>
      </dgm:spPr>
      <dgm:t>
        <a:bodyPr/>
        <a:lstStyle/>
        <a:p>
          <a:r>
            <a:rPr lang="en-US" b="1">
              <a:latin typeface="Arial" panose="020B0604020202020204" pitchFamily="34" charset="0"/>
              <a:cs typeface="Arial" panose="020B0604020202020204" pitchFamily="34" charset="0"/>
            </a:rPr>
            <a:t>$212M</a:t>
          </a:r>
        </a:p>
      </dgm:t>
    </dgm:pt>
    <dgm:pt modelId="{AE4F82A9-9103-402B-83D9-D365214CE90C}" type="parTrans" cxnId="{A9021A4A-2A22-42A6-8D81-5ADEE6D11677}">
      <dgm:prSet/>
      <dgm:spPr/>
      <dgm:t>
        <a:bodyPr/>
        <a:lstStyle/>
        <a:p>
          <a:endParaRPr lang="en-US"/>
        </a:p>
      </dgm:t>
    </dgm:pt>
    <dgm:pt modelId="{5E93F58A-91B5-4BEF-ACB5-31430A2FE383}" type="sibTrans" cxnId="{A9021A4A-2A22-42A6-8D81-5ADEE6D11677}">
      <dgm:prSet/>
      <dgm:spPr>
        <a:solidFill>
          <a:srgbClr val="00B050"/>
        </a:solidFill>
        <a:ln>
          <a:solidFill>
            <a:srgbClr val="5AB65F"/>
          </a:solidFill>
        </a:ln>
      </dgm:spPr>
      <dgm:t>
        <a:bodyPr/>
        <a:lstStyle/>
        <a:p>
          <a:endParaRPr lang="en-US"/>
        </a:p>
      </dgm:t>
    </dgm:pt>
    <dgm:pt modelId="{5114C9F6-9EBB-4733-B28A-CA53D207713E}">
      <dgm:prSet phldrT="[Text]"/>
      <dgm:spPr>
        <a:solidFill>
          <a:srgbClr val="0075BF"/>
        </a:solidFill>
      </dgm:spPr>
      <dgm:t>
        <a:bodyPr/>
        <a:lstStyle/>
        <a:p>
          <a:r>
            <a:rPr lang="en-US" b="1">
              <a:latin typeface="Arial" panose="020B0604020202020204" pitchFamily="34" charset="0"/>
              <a:cs typeface="Arial" panose="020B0604020202020204" pitchFamily="34" charset="0"/>
            </a:rPr>
            <a:t>$1.2B</a:t>
          </a:r>
        </a:p>
      </dgm:t>
    </dgm:pt>
    <dgm:pt modelId="{D560FFF7-5C58-4694-BDBE-927CFAA4F462}" type="parTrans" cxnId="{55D550B7-7D53-47AB-8239-7EEE84DDB4CC}">
      <dgm:prSet/>
      <dgm:spPr/>
      <dgm:t>
        <a:bodyPr/>
        <a:lstStyle/>
        <a:p>
          <a:endParaRPr lang="en-US"/>
        </a:p>
      </dgm:t>
    </dgm:pt>
    <dgm:pt modelId="{CEC1C741-7E96-448D-B851-298A1A25FAEC}" type="sibTrans" cxnId="{55D550B7-7D53-47AB-8239-7EEE84DDB4CC}">
      <dgm:prSet/>
      <dgm:spPr>
        <a:solidFill>
          <a:srgbClr val="0075BF"/>
        </a:solidFill>
      </dgm:spPr>
      <dgm:t>
        <a:bodyPr/>
        <a:lstStyle/>
        <a:p>
          <a:endParaRPr lang="en-US"/>
        </a:p>
      </dgm:t>
    </dgm:pt>
    <dgm:pt modelId="{2555091D-84A2-4E69-A64D-59597476D7AD}" type="pres">
      <dgm:prSet presAssocID="{C174444A-27E3-4C87-AF19-656B003EE289}" presName="Name0" presStyleCnt="0">
        <dgm:presLayoutVars>
          <dgm:chMax/>
          <dgm:chPref/>
          <dgm:dir/>
          <dgm:animLvl val="lvl"/>
        </dgm:presLayoutVars>
      </dgm:prSet>
      <dgm:spPr/>
    </dgm:pt>
    <dgm:pt modelId="{3EE5788D-FAD7-41EF-A148-D87ED8C09B07}" type="pres">
      <dgm:prSet presAssocID="{AB7D7A0B-BFAB-4348-AAE7-1850046609AE}" presName="composite" presStyleCnt="0"/>
      <dgm:spPr/>
    </dgm:pt>
    <dgm:pt modelId="{FC8CF6BA-B275-4091-BEE0-A276DC50A288}" type="pres">
      <dgm:prSet presAssocID="{AB7D7A0B-BFAB-4348-AAE7-1850046609AE}" presName="Parent1" presStyleLbl="node1" presStyleIdx="0" presStyleCnt="10">
        <dgm:presLayoutVars>
          <dgm:chMax val="1"/>
          <dgm:chPref val="1"/>
          <dgm:bulletEnabled val="1"/>
        </dgm:presLayoutVars>
      </dgm:prSet>
      <dgm:spPr/>
    </dgm:pt>
    <dgm:pt modelId="{3C412D2F-1235-4666-A65B-8A03B3CF837C}" type="pres">
      <dgm:prSet presAssocID="{AB7D7A0B-BFAB-4348-AAE7-1850046609AE}" presName="Childtext1" presStyleLbl="revTx" presStyleIdx="0" presStyleCnt="5">
        <dgm:presLayoutVars>
          <dgm:chMax val="0"/>
          <dgm:chPref val="0"/>
          <dgm:bulletEnabled val="1"/>
        </dgm:presLayoutVars>
      </dgm:prSet>
      <dgm:spPr/>
    </dgm:pt>
    <dgm:pt modelId="{005CFC19-FE52-4FF7-B0E4-309D5EBD0038}" type="pres">
      <dgm:prSet presAssocID="{AB7D7A0B-BFAB-4348-AAE7-1850046609AE}" presName="BalanceSpacing" presStyleCnt="0"/>
      <dgm:spPr/>
    </dgm:pt>
    <dgm:pt modelId="{EFA15654-C068-4B89-9EDA-A4635A23A4D8}" type="pres">
      <dgm:prSet presAssocID="{AB7D7A0B-BFAB-4348-AAE7-1850046609AE}" presName="BalanceSpacing1" presStyleCnt="0"/>
      <dgm:spPr/>
    </dgm:pt>
    <dgm:pt modelId="{8915674E-ED26-4FEF-BCC1-04DE055525D7}" type="pres">
      <dgm:prSet presAssocID="{772163D1-B934-49D5-9D14-A28122AF9480}" presName="Accent1Text" presStyleLbl="node1" presStyleIdx="1" presStyleCnt="10"/>
      <dgm:spPr/>
    </dgm:pt>
    <dgm:pt modelId="{EB8A47C8-6030-498C-B358-52C3B0FB7421}" type="pres">
      <dgm:prSet presAssocID="{772163D1-B934-49D5-9D14-A28122AF9480}" presName="spaceBetweenRectangles" presStyleCnt="0"/>
      <dgm:spPr/>
    </dgm:pt>
    <dgm:pt modelId="{5F358B7E-821C-40C8-B8BA-A6F6B92FCC40}" type="pres">
      <dgm:prSet presAssocID="{5114C9F6-9EBB-4733-B28A-CA53D207713E}" presName="composite" presStyleCnt="0"/>
      <dgm:spPr/>
    </dgm:pt>
    <dgm:pt modelId="{430CF043-307A-46F0-AAC6-2C82A33D6A75}" type="pres">
      <dgm:prSet presAssocID="{5114C9F6-9EBB-4733-B28A-CA53D207713E}" presName="Parent1" presStyleLbl="node1" presStyleIdx="2" presStyleCnt="10">
        <dgm:presLayoutVars>
          <dgm:chMax val="1"/>
          <dgm:chPref val="1"/>
          <dgm:bulletEnabled val="1"/>
        </dgm:presLayoutVars>
      </dgm:prSet>
      <dgm:spPr/>
    </dgm:pt>
    <dgm:pt modelId="{79FB84FC-A757-4DBF-B6FA-E4AD6551CE12}" type="pres">
      <dgm:prSet presAssocID="{5114C9F6-9EBB-4733-B28A-CA53D207713E}" presName="Childtext1" presStyleLbl="revTx" presStyleIdx="1" presStyleCnt="5">
        <dgm:presLayoutVars>
          <dgm:chMax val="0"/>
          <dgm:chPref val="0"/>
          <dgm:bulletEnabled val="1"/>
        </dgm:presLayoutVars>
      </dgm:prSet>
      <dgm:spPr/>
    </dgm:pt>
    <dgm:pt modelId="{13334D1E-F102-4320-8DDF-CA5F42222B3D}" type="pres">
      <dgm:prSet presAssocID="{5114C9F6-9EBB-4733-B28A-CA53D207713E}" presName="BalanceSpacing" presStyleCnt="0"/>
      <dgm:spPr/>
    </dgm:pt>
    <dgm:pt modelId="{D815685C-E288-46DD-B33A-3CC65CA4CB85}" type="pres">
      <dgm:prSet presAssocID="{5114C9F6-9EBB-4733-B28A-CA53D207713E}" presName="BalanceSpacing1" presStyleCnt="0"/>
      <dgm:spPr/>
    </dgm:pt>
    <dgm:pt modelId="{1475BF08-3F5C-4283-84C6-384E94F7408D}" type="pres">
      <dgm:prSet presAssocID="{CEC1C741-7E96-448D-B851-298A1A25FAEC}" presName="Accent1Text" presStyleLbl="node1" presStyleIdx="3" presStyleCnt="10"/>
      <dgm:spPr/>
    </dgm:pt>
    <dgm:pt modelId="{E84D4595-4DBC-4711-BA3E-9472B029E39C}" type="pres">
      <dgm:prSet presAssocID="{CEC1C741-7E96-448D-B851-298A1A25FAEC}" presName="spaceBetweenRectangles" presStyleCnt="0"/>
      <dgm:spPr/>
    </dgm:pt>
    <dgm:pt modelId="{01C7D62F-3AF8-4F14-8969-A82A84CDBF74}" type="pres">
      <dgm:prSet presAssocID="{FF4F2FB7-4D03-42D9-AD69-017C755B888E}" presName="composite" presStyleCnt="0"/>
      <dgm:spPr/>
    </dgm:pt>
    <dgm:pt modelId="{FA63D507-83E7-4264-810F-FD354161E802}" type="pres">
      <dgm:prSet presAssocID="{FF4F2FB7-4D03-42D9-AD69-017C755B888E}" presName="Parent1" presStyleLbl="node1" presStyleIdx="4" presStyleCnt="10">
        <dgm:presLayoutVars>
          <dgm:chMax val="1"/>
          <dgm:chPref val="1"/>
          <dgm:bulletEnabled val="1"/>
        </dgm:presLayoutVars>
      </dgm:prSet>
      <dgm:spPr/>
    </dgm:pt>
    <dgm:pt modelId="{0337EC9A-387C-4890-9F98-943E8B53D63A}" type="pres">
      <dgm:prSet presAssocID="{FF4F2FB7-4D03-42D9-AD69-017C755B888E}" presName="Childtext1" presStyleLbl="revTx" presStyleIdx="2" presStyleCnt="5">
        <dgm:presLayoutVars>
          <dgm:chMax val="0"/>
          <dgm:chPref val="0"/>
          <dgm:bulletEnabled val="1"/>
        </dgm:presLayoutVars>
      </dgm:prSet>
      <dgm:spPr/>
    </dgm:pt>
    <dgm:pt modelId="{C92A8290-F758-4F93-A6A6-8B2109E207BE}" type="pres">
      <dgm:prSet presAssocID="{FF4F2FB7-4D03-42D9-AD69-017C755B888E}" presName="BalanceSpacing" presStyleCnt="0"/>
      <dgm:spPr/>
    </dgm:pt>
    <dgm:pt modelId="{F9A0ED51-BFC0-478C-B264-1C2F95A87F58}" type="pres">
      <dgm:prSet presAssocID="{FF4F2FB7-4D03-42D9-AD69-017C755B888E}" presName="BalanceSpacing1" presStyleCnt="0"/>
      <dgm:spPr/>
    </dgm:pt>
    <dgm:pt modelId="{17193DEF-062A-42B4-AD60-2057076582BE}" type="pres">
      <dgm:prSet presAssocID="{A362EFF1-B8DE-4B72-AF05-06FDEB77B8DF}" presName="Accent1Text" presStyleLbl="node1" presStyleIdx="5" presStyleCnt="10"/>
      <dgm:spPr/>
    </dgm:pt>
    <dgm:pt modelId="{59021032-F607-4262-817A-ABE9CFF3F025}" type="pres">
      <dgm:prSet presAssocID="{A362EFF1-B8DE-4B72-AF05-06FDEB77B8DF}" presName="spaceBetweenRectangles" presStyleCnt="0"/>
      <dgm:spPr/>
    </dgm:pt>
    <dgm:pt modelId="{F35730C4-8557-42FD-B86C-DBEE98C85254}" type="pres">
      <dgm:prSet presAssocID="{ECE3686A-E488-4F72-A7C1-8D255B56329A}" presName="composite" presStyleCnt="0"/>
      <dgm:spPr/>
    </dgm:pt>
    <dgm:pt modelId="{0774581E-B110-4179-8611-CCC5D8947ECC}" type="pres">
      <dgm:prSet presAssocID="{ECE3686A-E488-4F72-A7C1-8D255B56329A}" presName="Parent1" presStyleLbl="node1" presStyleIdx="6" presStyleCnt="10">
        <dgm:presLayoutVars>
          <dgm:chMax val="1"/>
          <dgm:chPref val="1"/>
          <dgm:bulletEnabled val="1"/>
        </dgm:presLayoutVars>
      </dgm:prSet>
      <dgm:spPr/>
    </dgm:pt>
    <dgm:pt modelId="{DED2ADA4-03B5-4D2A-8275-42DC91936D4E}" type="pres">
      <dgm:prSet presAssocID="{ECE3686A-E488-4F72-A7C1-8D255B56329A}" presName="Childtext1" presStyleLbl="revTx" presStyleIdx="3" presStyleCnt="5">
        <dgm:presLayoutVars>
          <dgm:chMax val="0"/>
          <dgm:chPref val="0"/>
          <dgm:bulletEnabled val="1"/>
        </dgm:presLayoutVars>
      </dgm:prSet>
      <dgm:spPr/>
    </dgm:pt>
    <dgm:pt modelId="{424BF797-27F6-44F0-B494-AB7B31EBE7A6}" type="pres">
      <dgm:prSet presAssocID="{ECE3686A-E488-4F72-A7C1-8D255B56329A}" presName="BalanceSpacing" presStyleCnt="0"/>
      <dgm:spPr/>
    </dgm:pt>
    <dgm:pt modelId="{59C867EE-B1B0-4EB4-9DCF-02B6161A79C2}" type="pres">
      <dgm:prSet presAssocID="{ECE3686A-E488-4F72-A7C1-8D255B56329A}" presName="BalanceSpacing1" presStyleCnt="0"/>
      <dgm:spPr/>
    </dgm:pt>
    <dgm:pt modelId="{DEEF3FAF-478C-458D-B3A3-B131AD6A0FE6}" type="pres">
      <dgm:prSet presAssocID="{9D13726B-91DC-4D98-8440-E7459504FEC8}" presName="Accent1Text" presStyleLbl="node1" presStyleIdx="7" presStyleCnt="10"/>
      <dgm:spPr/>
    </dgm:pt>
    <dgm:pt modelId="{869CE6BD-A7FB-4548-8A6F-E60278D0C74D}" type="pres">
      <dgm:prSet presAssocID="{9D13726B-91DC-4D98-8440-E7459504FEC8}" presName="spaceBetweenRectangles" presStyleCnt="0"/>
      <dgm:spPr/>
    </dgm:pt>
    <dgm:pt modelId="{5AEA69D7-62A7-4E93-841C-8F87A350B78F}" type="pres">
      <dgm:prSet presAssocID="{B5B217CF-F095-43C9-B979-47C00F436267}" presName="composite" presStyleCnt="0"/>
      <dgm:spPr/>
    </dgm:pt>
    <dgm:pt modelId="{750E9B4F-8151-4E6D-AAD4-47F852A97329}" type="pres">
      <dgm:prSet presAssocID="{B5B217CF-F095-43C9-B979-47C00F436267}" presName="Parent1" presStyleLbl="node1" presStyleIdx="8" presStyleCnt="10">
        <dgm:presLayoutVars>
          <dgm:chMax val="1"/>
          <dgm:chPref val="1"/>
          <dgm:bulletEnabled val="1"/>
        </dgm:presLayoutVars>
      </dgm:prSet>
      <dgm:spPr/>
    </dgm:pt>
    <dgm:pt modelId="{BA82D7AE-7D2C-49EF-80B5-A80DB0515D3E}" type="pres">
      <dgm:prSet presAssocID="{B5B217CF-F095-43C9-B979-47C00F436267}" presName="Childtext1" presStyleLbl="revTx" presStyleIdx="4" presStyleCnt="5">
        <dgm:presLayoutVars>
          <dgm:chMax val="0"/>
          <dgm:chPref val="0"/>
          <dgm:bulletEnabled val="1"/>
        </dgm:presLayoutVars>
      </dgm:prSet>
      <dgm:spPr/>
    </dgm:pt>
    <dgm:pt modelId="{81AC86CC-7394-44A3-B348-E992474EE36F}" type="pres">
      <dgm:prSet presAssocID="{B5B217CF-F095-43C9-B979-47C00F436267}" presName="BalanceSpacing" presStyleCnt="0"/>
      <dgm:spPr/>
    </dgm:pt>
    <dgm:pt modelId="{F5D0BEB5-068F-43C1-9B0A-F2A1EF1C0093}" type="pres">
      <dgm:prSet presAssocID="{B5B217CF-F095-43C9-B979-47C00F436267}" presName="BalanceSpacing1" presStyleCnt="0"/>
      <dgm:spPr/>
    </dgm:pt>
    <dgm:pt modelId="{ED57AE2D-6001-40F1-AAEA-E7646E35CC85}" type="pres">
      <dgm:prSet presAssocID="{5E93F58A-91B5-4BEF-ACB5-31430A2FE383}" presName="Accent1Text" presStyleLbl="node1" presStyleIdx="9" presStyleCnt="10"/>
      <dgm:spPr/>
    </dgm:pt>
  </dgm:ptLst>
  <dgm:cxnLst>
    <dgm:cxn modelId="{5898EA22-7D0E-4290-88B1-AE84F865E693}" srcId="{C174444A-27E3-4C87-AF19-656B003EE289}" destId="{ECE3686A-E488-4F72-A7C1-8D255B56329A}" srcOrd="3" destOrd="0" parTransId="{4F256B0B-41EB-4100-883F-3F2B54AFD39C}" sibTransId="{9D13726B-91DC-4D98-8440-E7459504FEC8}"/>
    <dgm:cxn modelId="{3A8C472D-FB7E-40F2-93AF-2B7C8B31AF69}" srcId="{FF4F2FB7-4D03-42D9-AD69-017C755B888E}" destId="{E8D59858-BA26-4F1D-B626-5D520226E47D}" srcOrd="0" destOrd="0" parTransId="{74ABCCCE-65A5-4FA4-8107-234585A2A0B2}" sibTransId="{3375386D-E532-49AA-B2B1-8A34DD0FD8AB}"/>
    <dgm:cxn modelId="{8E99DF31-EEDA-4B8B-A1FE-6598190FA9EE}" type="presOf" srcId="{79A765B8-4963-40F1-BB10-EDA12B333DCD}" destId="{3C412D2F-1235-4666-A65B-8A03B3CF837C}" srcOrd="0" destOrd="0" presId="urn:microsoft.com/office/officeart/2008/layout/AlternatingHexagons"/>
    <dgm:cxn modelId="{97029737-6B43-4928-8A0F-92808EE59131}" type="presOf" srcId="{526D12B6-65FE-48EA-B2CE-C4520317E80E}" destId="{DED2ADA4-03B5-4D2A-8275-42DC91936D4E}" srcOrd="0" destOrd="0" presId="urn:microsoft.com/office/officeart/2008/layout/AlternatingHexagons"/>
    <dgm:cxn modelId="{53C1BE65-5F2C-4E9F-A5FA-F320EA326AAB}" type="presOf" srcId="{AB7D7A0B-BFAB-4348-AAE7-1850046609AE}" destId="{FC8CF6BA-B275-4091-BEE0-A276DC50A288}" srcOrd="0" destOrd="0" presId="urn:microsoft.com/office/officeart/2008/layout/AlternatingHexagons"/>
    <dgm:cxn modelId="{CA452D67-E059-4D61-807A-ED2E4B793825}" type="presOf" srcId="{ECE3686A-E488-4F72-A7C1-8D255B56329A}" destId="{0774581E-B110-4179-8611-CCC5D8947ECC}" srcOrd="0" destOrd="0" presId="urn:microsoft.com/office/officeart/2008/layout/AlternatingHexagons"/>
    <dgm:cxn modelId="{A9021A4A-2A22-42A6-8D81-5ADEE6D11677}" srcId="{C174444A-27E3-4C87-AF19-656B003EE289}" destId="{B5B217CF-F095-43C9-B979-47C00F436267}" srcOrd="4" destOrd="0" parTransId="{AE4F82A9-9103-402B-83D9-D365214CE90C}" sibTransId="{5E93F58A-91B5-4BEF-ACB5-31430A2FE383}"/>
    <dgm:cxn modelId="{7FA7F94B-CC61-4467-92B4-D82CEA584F8F}" type="presOf" srcId="{5114C9F6-9EBB-4733-B28A-CA53D207713E}" destId="{430CF043-307A-46F0-AAC6-2C82A33D6A75}" srcOrd="0" destOrd="0" presId="urn:microsoft.com/office/officeart/2008/layout/AlternatingHexagons"/>
    <dgm:cxn modelId="{C74E676F-6984-4BD9-A1E3-584A10B30693}" type="presOf" srcId="{A362EFF1-B8DE-4B72-AF05-06FDEB77B8DF}" destId="{17193DEF-062A-42B4-AD60-2057076582BE}" srcOrd="0" destOrd="0" presId="urn:microsoft.com/office/officeart/2008/layout/AlternatingHexagons"/>
    <dgm:cxn modelId="{5AA55E70-18E7-4240-85D6-70AE7EF490E0}" srcId="{5114C9F6-9EBB-4733-B28A-CA53D207713E}" destId="{EFFAB639-8F2A-42FA-A681-173BD1ED0E10}" srcOrd="0" destOrd="0" parTransId="{6DF78018-0366-46C2-ADC7-1BB1FD385794}" sibTransId="{6D3C36B1-B704-4492-A3C0-2102CFA452EE}"/>
    <dgm:cxn modelId="{D0040688-55FE-4F7D-8B88-5CB5CF3EAE67}" type="presOf" srcId="{9D13726B-91DC-4D98-8440-E7459504FEC8}" destId="{DEEF3FAF-478C-458D-B3A3-B131AD6A0FE6}" srcOrd="0" destOrd="0" presId="urn:microsoft.com/office/officeart/2008/layout/AlternatingHexagons"/>
    <dgm:cxn modelId="{40EDB48B-0956-4118-A443-22A91871DDA1}" type="presOf" srcId="{772163D1-B934-49D5-9D14-A28122AF9480}" destId="{8915674E-ED26-4FEF-BCC1-04DE055525D7}" srcOrd="0" destOrd="0" presId="urn:microsoft.com/office/officeart/2008/layout/AlternatingHexagons"/>
    <dgm:cxn modelId="{36B45B8C-8868-46B0-A859-321F3BAC5D31}" srcId="{C174444A-27E3-4C87-AF19-656B003EE289}" destId="{FF4F2FB7-4D03-42D9-AD69-017C755B888E}" srcOrd="2" destOrd="0" parTransId="{C7316AB9-3186-4642-92BD-88F854DF6727}" sibTransId="{A362EFF1-B8DE-4B72-AF05-06FDEB77B8DF}"/>
    <dgm:cxn modelId="{D9F1378E-5ED7-4CB9-AEC8-CD0FC1B057DF}" type="presOf" srcId="{81D22936-246A-48D4-815F-8435F7B8DF34}" destId="{BA82D7AE-7D2C-49EF-80B5-A80DB0515D3E}" srcOrd="0" destOrd="0" presId="urn:microsoft.com/office/officeart/2008/layout/AlternatingHexagons"/>
    <dgm:cxn modelId="{D5B6A793-97D4-4346-97A8-5C58E55E2A6E}" type="presOf" srcId="{B5B217CF-F095-43C9-B979-47C00F436267}" destId="{750E9B4F-8151-4E6D-AAD4-47F852A97329}" srcOrd="0" destOrd="0" presId="urn:microsoft.com/office/officeart/2008/layout/AlternatingHexagons"/>
    <dgm:cxn modelId="{E597E9A2-7C16-4078-9921-41F8910A1EEF}" type="presOf" srcId="{E8D59858-BA26-4F1D-B626-5D520226E47D}" destId="{0337EC9A-387C-4890-9F98-943E8B53D63A}" srcOrd="0" destOrd="0" presId="urn:microsoft.com/office/officeart/2008/layout/AlternatingHexagons"/>
    <dgm:cxn modelId="{A2EAC2A5-C840-47B9-A69B-4CB71CB5871E}" srcId="{ECE3686A-E488-4F72-A7C1-8D255B56329A}" destId="{526D12B6-65FE-48EA-B2CE-C4520317E80E}" srcOrd="0" destOrd="0" parTransId="{0E45D60B-C66C-4F38-8C91-3C3F6B996E3E}" sibTransId="{E5CBC40B-6C97-4DB2-B11C-ABC1C68F9A4E}"/>
    <dgm:cxn modelId="{1DA62AAD-3F7B-402A-B034-5EB87FFAAB99}" type="presOf" srcId="{FF4F2FB7-4D03-42D9-AD69-017C755B888E}" destId="{FA63D507-83E7-4264-810F-FD354161E802}" srcOrd="0" destOrd="0" presId="urn:microsoft.com/office/officeart/2008/layout/AlternatingHexagons"/>
    <dgm:cxn modelId="{55D550B7-7D53-47AB-8239-7EEE84DDB4CC}" srcId="{C174444A-27E3-4C87-AF19-656B003EE289}" destId="{5114C9F6-9EBB-4733-B28A-CA53D207713E}" srcOrd="1" destOrd="0" parTransId="{D560FFF7-5C58-4694-BDBE-927CFAA4F462}" sibTransId="{CEC1C741-7E96-448D-B851-298A1A25FAEC}"/>
    <dgm:cxn modelId="{03C01ABF-451D-454D-BBDD-56EC1DBF5344}" type="presOf" srcId="{EFFAB639-8F2A-42FA-A681-173BD1ED0E10}" destId="{79FB84FC-A757-4DBF-B6FA-E4AD6551CE12}" srcOrd="0" destOrd="0" presId="urn:microsoft.com/office/officeart/2008/layout/AlternatingHexagons"/>
    <dgm:cxn modelId="{0D6BCAC3-6C4B-4884-B464-36372C6F0366}" srcId="{AB7D7A0B-BFAB-4348-AAE7-1850046609AE}" destId="{79A765B8-4963-40F1-BB10-EDA12B333DCD}" srcOrd="0" destOrd="0" parTransId="{DD8A2F25-5FFF-4192-AFE6-BF4EE6E3AAC6}" sibTransId="{9C8DE61E-2A51-4D60-B83A-30A8AE98341D}"/>
    <dgm:cxn modelId="{33EE4BCC-FC9F-4A27-AA2B-A9DD9790D448}" srcId="{C174444A-27E3-4C87-AF19-656B003EE289}" destId="{AB7D7A0B-BFAB-4348-AAE7-1850046609AE}" srcOrd="0" destOrd="0" parTransId="{930D27F4-85CF-4FCB-91A5-3E7D0AE5E9BC}" sibTransId="{772163D1-B934-49D5-9D14-A28122AF9480}"/>
    <dgm:cxn modelId="{942CE6D7-DA0A-4307-A8AA-D8FFE1B001F7}" srcId="{B5B217CF-F095-43C9-B979-47C00F436267}" destId="{81D22936-246A-48D4-815F-8435F7B8DF34}" srcOrd="0" destOrd="0" parTransId="{FC85DBF4-F06B-40D6-97FE-E7962008D01A}" sibTransId="{24A7FA07-FA08-4D64-92BC-8E25E25C763E}"/>
    <dgm:cxn modelId="{52C2D1E2-0F59-4564-9EC1-1D5CEAAE6D92}" type="presOf" srcId="{CEC1C741-7E96-448D-B851-298A1A25FAEC}" destId="{1475BF08-3F5C-4283-84C6-384E94F7408D}" srcOrd="0" destOrd="0" presId="urn:microsoft.com/office/officeart/2008/layout/AlternatingHexagons"/>
    <dgm:cxn modelId="{ED0FFCF1-B95D-4727-B4B8-109BBC5B7A17}" type="presOf" srcId="{C174444A-27E3-4C87-AF19-656B003EE289}" destId="{2555091D-84A2-4E69-A64D-59597476D7AD}" srcOrd="0" destOrd="0" presId="urn:microsoft.com/office/officeart/2008/layout/AlternatingHexagons"/>
    <dgm:cxn modelId="{11D24CFB-55AE-45ED-B33A-10CAFD4A00EB}" type="presOf" srcId="{5E93F58A-91B5-4BEF-ACB5-31430A2FE383}" destId="{ED57AE2D-6001-40F1-AAEA-E7646E35CC85}" srcOrd="0" destOrd="0" presId="urn:microsoft.com/office/officeart/2008/layout/AlternatingHexagons"/>
    <dgm:cxn modelId="{F3C4D00F-B11F-48E9-B48C-7F2C2EDC09BF}" type="presParOf" srcId="{2555091D-84A2-4E69-A64D-59597476D7AD}" destId="{3EE5788D-FAD7-41EF-A148-D87ED8C09B07}" srcOrd="0" destOrd="0" presId="urn:microsoft.com/office/officeart/2008/layout/AlternatingHexagons"/>
    <dgm:cxn modelId="{42BC4315-5DE6-472B-BC6A-1EF662FDB7CD}" type="presParOf" srcId="{3EE5788D-FAD7-41EF-A148-D87ED8C09B07}" destId="{FC8CF6BA-B275-4091-BEE0-A276DC50A288}" srcOrd="0" destOrd="0" presId="urn:microsoft.com/office/officeart/2008/layout/AlternatingHexagons"/>
    <dgm:cxn modelId="{0F899015-B39B-49EB-84A6-A7DED604914A}" type="presParOf" srcId="{3EE5788D-FAD7-41EF-A148-D87ED8C09B07}" destId="{3C412D2F-1235-4666-A65B-8A03B3CF837C}" srcOrd="1" destOrd="0" presId="urn:microsoft.com/office/officeart/2008/layout/AlternatingHexagons"/>
    <dgm:cxn modelId="{CF2AADB5-34C6-49B3-8090-F464604F35FE}" type="presParOf" srcId="{3EE5788D-FAD7-41EF-A148-D87ED8C09B07}" destId="{005CFC19-FE52-4FF7-B0E4-309D5EBD0038}" srcOrd="2" destOrd="0" presId="urn:microsoft.com/office/officeart/2008/layout/AlternatingHexagons"/>
    <dgm:cxn modelId="{C71FA0FC-0408-4B23-B9D5-5D346C57C254}" type="presParOf" srcId="{3EE5788D-FAD7-41EF-A148-D87ED8C09B07}" destId="{EFA15654-C068-4B89-9EDA-A4635A23A4D8}" srcOrd="3" destOrd="0" presId="urn:microsoft.com/office/officeart/2008/layout/AlternatingHexagons"/>
    <dgm:cxn modelId="{EA7FD9A1-6717-4A87-92D4-A7C93D2CD824}" type="presParOf" srcId="{3EE5788D-FAD7-41EF-A148-D87ED8C09B07}" destId="{8915674E-ED26-4FEF-BCC1-04DE055525D7}" srcOrd="4" destOrd="0" presId="urn:microsoft.com/office/officeart/2008/layout/AlternatingHexagons"/>
    <dgm:cxn modelId="{2B7F11CB-12E9-4043-A492-3F159922CE0F}" type="presParOf" srcId="{2555091D-84A2-4E69-A64D-59597476D7AD}" destId="{EB8A47C8-6030-498C-B358-52C3B0FB7421}" srcOrd="1" destOrd="0" presId="urn:microsoft.com/office/officeart/2008/layout/AlternatingHexagons"/>
    <dgm:cxn modelId="{DAE2203B-3E47-4812-AD7D-02C0DA0359D7}" type="presParOf" srcId="{2555091D-84A2-4E69-A64D-59597476D7AD}" destId="{5F358B7E-821C-40C8-B8BA-A6F6B92FCC40}" srcOrd="2" destOrd="0" presId="urn:microsoft.com/office/officeart/2008/layout/AlternatingHexagons"/>
    <dgm:cxn modelId="{09070952-204D-4397-B7BE-97186D7107FE}" type="presParOf" srcId="{5F358B7E-821C-40C8-B8BA-A6F6B92FCC40}" destId="{430CF043-307A-46F0-AAC6-2C82A33D6A75}" srcOrd="0" destOrd="0" presId="urn:microsoft.com/office/officeart/2008/layout/AlternatingHexagons"/>
    <dgm:cxn modelId="{DEA4D36E-920B-46E6-ADA5-473B09987F3A}" type="presParOf" srcId="{5F358B7E-821C-40C8-B8BA-A6F6B92FCC40}" destId="{79FB84FC-A757-4DBF-B6FA-E4AD6551CE12}" srcOrd="1" destOrd="0" presId="urn:microsoft.com/office/officeart/2008/layout/AlternatingHexagons"/>
    <dgm:cxn modelId="{A70531F6-6169-4DF7-98BD-13D8300D0741}" type="presParOf" srcId="{5F358B7E-821C-40C8-B8BA-A6F6B92FCC40}" destId="{13334D1E-F102-4320-8DDF-CA5F42222B3D}" srcOrd="2" destOrd="0" presId="urn:microsoft.com/office/officeart/2008/layout/AlternatingHexagons"/>
    <dgm:cxn modelId="{C442D816-B856-4699-B824-DD4EBDA931C8}" type="presParOf" srcId="{5F358B7E-821C-40C8-B8BA-A6F6B92FCC40}" destId="{D815685C-E288-46DD-B33A-3CC65CA4CB85}" srcOrd="3" destOrd="0" presId="urn:microsoft.com/office/officeart/2008/layout/AlternatingHexagons"/>
    <dgm:cxn modelId="{A674B1E6-AA33-49C5-9142-CBDAEBC0BDF7}" type="presParOf" srcId="{5F358B7E-821C-40C8-B8BA-A6F6B92FCC40}" destId="{1475BF08-3F5C-4283-84C6-384E94F7408D}" srcOrd="4" destOrd="0" presId="urn:microsoft.com/office/officeart/2008/layout/AlternatingHexagons"/>
    <dgm:cxn modelId="{FDF37997-7741-4923-A148-6CC5689DF38F}" type="presParOf" srcId="{2555091D-84A2-4E69-A64D-59597476D7AD}" destId="{E84D4595-4DBC-4711-BA3E-9472B029E39C}" srcOrd="3" destOrd="0" presId="urn:microsoft.com/office/officeart/2008/layout/AlternatingHexagons"/>
    <dgm:cxn modelId="{261EC61B-B6DD-4A82-BCD1-8A330CECD3E6}" type="presParOf" srcId="{2555091D-84A2-4E69-A64D-59597476D7AD}" destId="{01C7D62F-3AF8-4F14-8969-A82A84CDBF74}" srcOrd="4" destOrd="0" presId="urn:microsoft.com/office/officeart/2008/layout/AlternatingHexagons"/>
    <dgm:cxn modelId="{36735160-C645-4629-B796-F9CC19489F00}" type="presParOf" srcId="{01C7D62F-3AF8-4F14-8969-A82A84CDBF74}" destId="{FA63D507-83E7-4264-810F-FD354161E802}" srcOrd="0" destOrd="0" presId="urn:microsoft.com/office/officeart/2008/layout/AlternatingHexagons"/>
    <dgm:cxn modelId="{57D7C563-C97D-46D5-B40E-311BAEEAC17B}" type="presParOf" srcId="{01C7D62F-3AF8-4F14-8969-A82A84CDBF74}" destId="{0337EC9A-387C-4890-9F98-943E8B53D63A}" srcOrd="1" destOrd="0" presId="urn:microsoft.com/office/officeart/2008/layout/AlternatingHexagons"/>
    <dgm:cxn modelId="{ABC11566-AD07-4326-98AB-59C655646630}" type="presParOf" srcId="{01C7D62F-3AF8-4F14-8969-A82A84CDBF74}" destId="{C92A8290-F758-4F93-A6A6-8B2109E207BE}" srcOrd="2" destOrd="0" presId="urn:microsoft.com/office/officeart/2008/layout/AlternatingHexagons"/>
    <dgm:cxn modelId="{B29060D5-FDAD-4A11-8D33-1137A2F88501}" type="presParOf" srcId="{01C7D62F-3AF8-4F14-8969-A82A84CDBF74}" destId="{F9A0ED51-BFC0-478C-B264-1C2F95A87F58}" srcOrd="3" destOrd="0" presId="urn:microsoft.com/office/officeart/2008/layout/AlternatingHexagons"/>
    <dgm:cxn modelId="{4988A0EA-1D44-44C9-8239-8EF8E948A9E3}" type="presParOf" srcId="{01C7D62F-3AF8-4F14-8969-A82A84CDBF74}" destId="{17193DEF-062A-42B4-AD60-2057076582BE}" srcOrd="4" destOrd="0" presId="urn:microsoft.com/office/officeart/2008/layout/AlternatingHexagons"/>
    <dgm:cxn modelId="{E2B3A269-6374-4649-8923-433F9287C9EF}" type="presParOf" srcId="{2555091D-84A2-4E69-A64D-59597476D7AD}" destId="{59021032-F607-4262-817A-ABE9CFF3F025}" srcOrd="5" destOrd="0" presId="urn:microsoft.com/office/officeart/2008/layout/AlternatingHexagons"/>
    <dgm:cxn modelId="{311AA7A7-5CCE-461B-B230-61FCEF868750}" type="presParOf" srcId="{2555091D-84A2-4E69-A64D-59597476D7AD}" destId="{F35730C4-8557-42FD-B86C-DBEE98C85254}" srcOrd="6" destOrd="0" presId="urn:microsoft.com/office/officeart/2008/layout/AlternatingHexagons"/>
    <dgm:cxn modelId="{473776D4-82A0-4B51-A65F-C22CB2C0BCAD}" type="presParOf" srcId="{F35730C4-8557-42FD-B86C-DBEE98C85254}" destId="{0774581E-B110-4179-8611-CCC5D8947ECC}" srcOrd="0" destOrd="0" presId="urn:microsoft.com/office/officeart/2008/layout/AlternatingHexagons"/>
    <dgm:cxn modelId="{27195FDA-378D-4914-9F69-27731CDFC8EC}" type="presParOf" srcId="{F35730C4-8557-42FD-B86C-DBEE98C85254}" destId="{DED2ADA4-03B5-4D2A-8275-42DC91936D4E}" srcOrd="1" destOrd="0" presId="urn:microsoft.com/office/officeart/2008/layout/AlternatingHexagons"/>
    <dgm:cxn modelId="{0FBE26C6-D3F8-446B-9BCB-31AEB387C9C5}" type="presParOf" srcId="{F35730C4-8557-42FD-B86C-DBEE98C85254}" destId="{424BF797-27F6-44F0-B494-AB7B31EBE7A6}" srcOrd="2" destOrd="0" presId="urn:microsoft.com/office/officeart/2008/layout/AlternatingHexagons"/>
    <dgm:cxn modelId="{FCE10B18-152C-4C31-9EAB-FDAD82EF2D30}" type="presParOf" srcId="{F35730C4-8557-42FD-B86C-DBEE98C85254}" destId="{59C867EE-B1B0-4EB4-9DCF-02B6161A79C2}" srcOrd="3" destOrd="0" presId="urn:microsoft.com/office/officeart/2008/layout/AlternatingHexagons"/>
    <dgm:cxn modelId="{D0F720A8-3B8A-411E-991C-160BA72A6B07}" type="presParOf" srcId="{F35730C4-8557-42FD-B86C-DBEE98C85254}" destId="{DEEF3FAF-478C-458D-B3A3-B131AD6A0FE6}" srcOrd="4" destOrd="0" presId="urn:microsoft.com/office/officeart/2008/layout/AlternatingHexagons"/>
    <dgm:cxn modelId="{6577D7DE-13E6-46E2-8015-FFE9E390BBE5}" type="presParOf" srcId="{2555091D-84A2-4E69-A64D-59597476D7AD}" destId="{869CE6BD-A7FB-4548-8A6F-E60278D0C74D}" srcOrd="7" destOrd="0" presId="urn:microsoft.com/office/officeart/2008/layout/AlternatingHexagons"/>
    <dgm:cxn modelId="{20F6B998-4851-406F-868E-0E14FAF16959}" type="presParOf" srcId="{2555091D-84A2-4E69-A64D-59597476D7AD}" destId="{5AEA69D7-62A7-4E93-841C-8F87A350B78F}" srcOrd="8" destOrd="0" presId="urn:microsoft.com/office/officeart/2008/layout/AlternatingHexagons"/>
    <dgm:cxn modelId="{B25F1B67-C3D8-4438-A28A-2C158D621AE7}" type="presParOf" srcId="{5AEA69D7-62A7-4E93-841C-8F87A350B78F}" destId="{750E9B4F-8151-4E6D-AAD4-47F852A97329}" srcOrd="0" destOrd="0" presId="urn:microsoft.com/office/officeart/2008/layout/AlternatingHexagons"/>
    <dgm:cxn modelId="{446B9945-E723-4C02-B96E-84831C785843}" type="presParOf" srcId="{5AEA69D7-62A7-4E93-841C-8F87A350B78F}" destId="{BA82D7AE-7D2C-49EF-80B5-A80DB0515D3E}" srcOrd="1" destOrd="0" presId="urn:microsoft.com/office/officeart/2008/layout/AlternatingHexagons"/>
    <dgm:cxn modelId="{74BF0B7F-3A2C-463A-AF08-1F735EBFC635}" type="presParOf" srcId="{5AEA69D7-62A7-4E93-841C-8F87A350B78F}" destId="{81AC86CC-7394-44A3-B348-E992474EE36F}" srcOrd="2" destOrd="0" presId="urn:microsoft.com/office/officeart/2008/layout/AlternatingHexagons"/>
    <dgm:cxn modelId="{8D2F0EE1-4885-494A-BCC6-A8D113AD743A}" type="presParOf" srcId="{5AEA69D7-62A7-4E93-841C-8F87A350B78F}" destId="{F5D0BEB5-068F-43C1-9B0A-F2A1EF1C0093}" srcOrd="3" destOrd="0" presId="urn:microsoft.com/office/officeart/2008/layout/AlternatingHexagons"/>
    <dgm:cxn modelId="{CCF2A20D-065F-41CB-84D1-C9023B2224B6}" type="presParOf" srcId="{5AEA69D7-62A7-4E93-841C-8F87A350B78F}" destId="{ED57AE2D-6001-40F1-AAEA-E7646E35CC8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74444A-27E3-4C87-AF19-656B003EE289}"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AB7D7A0B-BFAB-4348-AAE7-1850046609AE}">
      <dgm:prSet phldrT="[Text]"/>
      <dgm:spPr>
        <a:solidFill>
          <a:srgbClr val="2A7F67"/>
        </a:solidFill>
      </dgm:spPr>
      <dgm:t>
        <a:bodyPr/>
        <a:lstStyle/>
        <a:p>
          <a:r>
            <a:rPr lang="en-US" b="1">
              <a:latin typeface="Arial" panose="020B0604020202020204" pitchFamily="34" charset="0"/>
              <a:cs typeface="Arial" panose="020B0604020202020204" pitchFamily="34" charset="0"/>
            </a:rPr>
            <a:t>$2.7B</a:t>
          </a:r>
        </a:p>
      </dgm:t>
    </dgm:pt>
    <dgm:pt modelId="{930D27F4-85CF-4FCB-91A5-3E7D0AE5E9BC}" type="parTrans" cxnId="{33EE4BCC-FC9F-4A27-AA2B-A9DD9790D448}">
      <dgm:prSet/>
      <dgm:spPr/>
      <dgm:t>
        <a:bodyPr/>
        <a:lstStyle/>
        <a:p>
          <a:endParaRPr lang="en-US"/>
        </a:p>
      </dgm:t>
    </dgm:pt>
    <dgm:pt modelId="{772163D1-B934-49D5-9D14-A28122AF9480}" type="sibTrans" cxnId="{33EE4BCC-FC9F-4A27-AA2B-A9DD9790D448}">
      <dgm:prSet/>
      <dgm:spPr>
        <a:solidFill>
          <a:srgbClr val="2A7F67"/>
        </a:solidFill>
      </dgm:spPr>
      <dgm:t>
        <a:bodyPr/>
        <a:lstStyle/>
        <a:p>
          <a:endParaRPr lang="en-US"/>
        </a:p>
      </dgm:t>
    </dgm:pt>
    <dgm:pt modelId="{79A765B8-4963-40F1-BB10-EDA12B333DCD}">
      <dgm:prSet phldrT="[Text]"/>
      <dgm:spPr/>
      <dgm:t>
        <a:bodyPr/>
        <a:lstStyle/>
        <a:p>
          <a:r>
            <a:rPr lang="en-US" b="1">
              <a:solidFill>
                <a:srgbClr val="34617A"/>
              </a:solidFill>
              <a:latin typeface="Arial" panose="020B0604020202020204" pitchFamily="34" charset="0"/>
              <a:cs typeface="Arial" panose="020B0604020202020204" pitchFamily="34" charset="0"/>
            </a:rPr>
            <a:t>4 Year Total</a:t>
          </a:r>
        </a:p>
      </dgm:t>
    </dgm:pt>
    <dgm:pt modelId="{DD8A2F25-5FFF-4192-AFE6-BF4EE6E3AAC6}" type="parTrans" cxnId="{0D6BCAC3-6C4B-4884-B464-36372C6F0366}">
      <dgm:prSet/>
      <dgm:spPr/>
      <dgm:t>
        <a:bodyPr/>
        <a:lstStyle/>
        <a:p>
          <a:endParaRPr lang="en-US"/>
        </a:p>
      </dgm:t>
    </dgm:pt>
    <dgm:pt modelId="{9C8DE61E-2A51-4D60-B83A-30A8AE98341D}" type="sibTrans" cxnId="{0D6BCAC3-6C4B-4884-B464-36372C6F0366}">
      <dgm:prSet/>
      <dgm:spPr/>
      <dgm:t>
        <a:bodyPr/>
        <a:lstStyle/>
        <a:p>
          <a:endParaRPr lang="en-US"/>
        </a:p>
      </dgm:t>
    </dgm:pt>
    <dgm:pt modelId="{FF4F2FB7-4D03-42D9-AD69-017C755B888E}">
      <dgm:prSet phldrT="[Text]"/>
      <dgm:spPr>
        <a:solidFill>
          <a:srgbClr val="33CCCC"/>
        </a:solidFill>
      </dgm:spPr>
      <dgm:t>
        <a:bodyPr/>
        <a:lstStyle/>
        <a:p>
          <a:r>
            <a:rPr lang="en-US" b="1">
              <a:latin typeface="Arial" panose="020B0604020202020204" pitchFamily="34" charset="0"/>
              <a:cs typeface="Arial" panose="020B0604020202020204" pitchFamily="34" charset="0"/>
            </a:rPr>
            <a:t>$850M</a:t>
          </a:r>
        </a:p>
      </dgm:t>
    </dgm:pt>
    <dgm:pt modelId="{C7316AB9-3186-4642-92BD-88F854DF6727}" type="parTrans" cxnId="{36B45B8C-8868-46B0-A859-321F3BAC5D31}">
      <dgm:prSet/>
      <dgm:spPr/>
      <dgm:t>
        <a:bodyPr/>
        <a:lstStyle/>
        <a:p>
          <a:endParaRPr lang="en-US"/>
        </a:p>
      </dgm:t>
    </dgm:pt>
    <dgm:pt modelId="{A362EFF1-B8DE-4B72-AF05-06FDEB77B8DF}" type="sibTrans" cxnId="{36B45B8C-8868-46B0-A859-321F3BAC5D31}">
      <dgm:prSet/>
      <dgm:spPr>
        <a:solidFill>
          <a:srgbClr val="33CCCC"/>
        </a:solidFill>
      </dgm:spPr>
      <dgm:t>
        <a:bodyPr/>
        <a:lstStyle/>
        <a:p>
          <a:endParaRPr lang="en-US"/>
        </a:p>
      </dgm:t>
    </dgm:pt>
    <dgm:pt modelId="{E8D59858-BA26-4F1D-B626-5D520226E47D}">
      <dgm:prSet phldrT="[Text]"/>
      <dgm:spPr/>
      <dgm:t>
        <a:bodyPr/>
        <a:lstStyle/>
        <a:p>
          <a:r>
            <a:rPr lang="en-US" b="1">
              <a:solidFill>
                <a:srgbClr val="34617A"/>
              </a:solidFill>
              <a:latin typeface="Arial" panose="020B0604020202020204" pitchFamily="34" charset="0"/>
              <a:cs typeface="Arial" panose="020B0604020202020204" pitchFamily="34" charset="0"/>
            </a:rPr>
            <a:t>Federal</a:t>
          </a:r>
        </a:p>
      </dgm:t>
    </dgm:pt>
    <dgm:pt modelId="{74ABCCCE-65A5-4FA4-8107-234585A2A0B2}" type="parTrans" cxnId="{3A8C472D-FB7E-40F2-93AF-2B7C8B31AF69}">
      <dgm:prSet/>
      <dgm:spPr/>
      <dgm:t>
        <a:bodyPr/>
        <a:lstStyle/>
        <a:p>
          <a:endParaRPr lang="en-US"/>
        </a:p>
      </dgm:t>
    </dgm:pt>
    <dgm:pt modelId="{3375386D-E532-49AA-B2B1-8A34DD0FD8AB}" type="sibTrans" cxnId="{3A8C472D-FB7E-40F2-93AF-2B7C8B31AF69}">
      <dgm:prSet/>
      <dgm:spPr/>
      <dgm:t>
        <a:bodyPr/>
        <a:lstStyle/>
        <a:p>
          <a:endParaRPr lang="en-US"/>
        </a:p>
      </dgm:t>
    </dgm:pt>
    <dgm:pt modelId="{ECE3686A-E488-4F72-A7C1-8D255B56329A}">
      <dgm:prSet phldrT="[Text]"/>
      <dgm:spPr>
        <a:solidFill>
          <a:srgbClr val="0075BF"/>
        </a:solidFill>
        <a:ln>
          <a:solidFill>
            <a:srgbClr val="0075BF"/>
          </a:solidFill>
        </a:ln>
      </dgm:spPr>
      <dgm:t>
        <a:bodyPr/>
        <a:lstStyle/>
        <a:p>
          <a:r>
            <a:rPr lang="en-US" b="1">
              <a:latin typeface="Arial" panose="020B0604020202020204" pitchFamily="34" charset="0"/>
              <a:cs typeface="Arial" panose="020B0604020202020204" pitchFamily="34" charset="0"/>
            </a:rPr>
            <a:t>$225M</a:t>
          </a:r>
        </a:p>
      </dgm:t>
    </dgm:pt>
    <dgm:pt modelId="{4F256B0B-41EB-4100-883F-3F2B54AFD39C}" type="parTrans" cxnId="{5898EA22-7D0E-4290-88B1-AE84F865E693}">
      <dgm:prSet/>
      <dgm:spPr/>
      <dgm:t>
        <a:bodyPr/>
        <a:lstStyle/>
        <a:p>
          <a:endParaRPr lang="en-US"/>
        </a:p>
      </dgm:t>
    </dgm:pt>
    <dgm:pt modelId="{9D13726B-91DC-4D98-8440-E7459504FEC8}" type="sibTrans" cxnId="{5898EA22-7D0E-4290-88B1-AE84F865E693}">
      <dgm:prSet/>
      <dgm:spPr>
        <a:solidFill>
          <a:srgbClr val="0075BF"/>
        </a:solidFill>
        <a:ln>
          <a:solidFill>
            <a:srgbClr val="0075BF"/>
          </a:solidFill>
        </a:ln>
      </dgm:spPr>
      <dgm:t>
        <a:bodyPr/>
        <a:lstStyle/>
        <a:p>
          <a:endParaRPr lang="en-US"/>
        </a:p>
      </dgm:t>
    </dgm:pt>
    <dgm:pt modelId="{526D12B6-65FE-48EA-B2CE-C4520317E80E}">
      <dgm:prSet phldrT="[Text]"/>
      <dgm:spPr/>
      <dgm:t>
        <a:bodyPr/>
        <a:lstStyle/>
        <a:p>
          <a:r>
            <a:rPr lang="en-US" b="1">
              <a:solidFill>
                <a:srgbClr val="34617A"/>
              </a:solidFill>
              <a:latin typeface="Arial" panose="020B0604020202020204" pitchFamily="34" charset="0"/>
              <a:cs typeface="Arial" panose="020B0604020202020204" pitchFamily="34" charset="0"/>
            </a:rPr>
            <a:t>State</a:t>
          </a:r>
        </a:p>
      </dgm:t>
    </dgm:pt>
    <dgm:pt modelId="{0E45D60B-C66C-4F38-8C91-3C3F6B996E3E}" type="parTrans" cxnId="{A2EAC2A5-C840-47B9-A69B-4CB71CB5871E}">
      <dgm:prSet/>
      <dgm:spPr/>
      <dgm:t>
        <a:bodyPr/>
        <a:lstStyle/>
        <a:p>
          <a:endParaRPr lang="en-US"/>
        </a:p>
      </dgm:t>
    </dgm:pt>
    <dgm:pt modelId="{E5CBC40B-6C97-4DB2-B11C-ABC1C68F9A4E}" type="sibTrans" cxnId="{A2EAC2A5-C840-47B9-A69B-4CB71CB5871E}">
      <dgm:prSet/>
      <dgm:spPr/>
      <dgm:t>
        <a:bodyPr/>
        <a:lstStyle/>
        <a:p>
          <a:endParaRPr lang="en-US"/>
        </a:p>
      </dgm:t>
    </dgm:pt>
    <dgm:pt modelId="{EFFAB639-8F2A-42FA-A681-173BD1ED0E10}">
      <dgm:prSet phldrT="[Text]"/>
      <dgm:spPr/>
      <dgm:t>
        <a:bodyPr/>
        <a:lstStyle/>
        <a:p>
          <a:r>
            <a:rPr lang="en-US" b="1">
              <a:solidFill>
                <a:srgbClr val="34617A"/>
              </a:solidFill>
              <a:latin typeface="Arial" panose="020B0604020202020204" pitchFamily="34" charset="0"/>
              <a:cs typeface="Arial" panose="020B0604020202020204" pitchFamily="34" charset="0"/>
            </a:rPr>
            <a:t>Transit</a:t>
          </a:r>
        </a:p>
      </dgm:t>
    </dgm:pt>
    <dgm:pt modelId="{6DF78018-0366-46C2-ADC7-1BB1FD385794}" type="parTrans" cxnId="{5AA55E70-18E7-4240-85D6-70AE7EF490E0}">
      <dgm:prSet/>
      <dgm:spPr/>
      <dgm:t>
        <a:bodyPr/>
        <a:lstStyle/>
        <a:p>
          <a:endParaRPr lang="en-US"/>
        </a:p>
      </dgm:t>
    </dgm:pt>
    <dgm:pt modelId="{6D3C36B1-B704-4492-A3C0-2102CFA452EE}" type="sibTrans" cxnId="{5AA55E70-18E7-4240-85D6-70AE7EF490E0}">
      <dgm:prSet/>
      <dgm:spPr/>
      <dgm:t>
        <a:bodyPr/>
        <a:lstStyle/>
        <a:p>
          <a:endParaRPr lang="en-US"/>
        </a:p>
      </dgm:t>
    </dgm:pt>
    <dgm:pt modelId="{81D22936-246A-48D4-815F-8435F7B8DF34}">
      <dgm:prSet phldrT="[Text]"/>
      <dgm:spPr/>
      <dgm:t>
        <a:bodyPr/>
        <a:lstStyle/>
        <a:p>
          <a:endParaRPr lang="en-US" b="1">
            <a:solidFill>
              <a:srgbClr val="34617A"/>
            </a:solidFill>
            <a:latin typeface="Arial" panose="020B0604020202020204" pitchFamily="34" charset="0"/>
            <a:cs typeface="Arial" panose="020B0604020202020204" pitchFamily="34" charset="0"/>
          </a:endParaRPr>
        </a:p>
      </dgm:t>
    </dgm:pt>
    <dgm:pt modelId="{FC85DBF4-F06B-40D6-97FE-E7962008D01A}" type="parTrans" cxnId="{942CE6D7-DA0A-4307-A8AA-D8FFE1B001F7}">
      <dgm:prSet/>
      <dgm:spPr/>
      <dgm:t>
        <a:bodyPr/>
        <a:lstStyle/>
        <a:p>
          <a:endParaRPr lang="en-US"/>
        </a:p>
      </dgm:t>
    </dgm:pt>
    <dgm:pt modelId="{24A7FA07-FA08-4D64-92BC-8E25E25C763E}" type="sibTrans" cxnId="{942CE6D7-DA0A-4307-A8AA-D8FFE1B001F7}">
      <dgm:prSet/>
      <dgm:spPr/>
      <dgm:t>
        <a:bodyPr/>
        <a:lstStyle/>
        <a:p>
          <a:endParaRPr lang="en-US"/>
        </a:p>
      </dgm:t>
    </dgm:pt>
    <dgm:pt modelId="{B5B217CF-F095-43C9-B979-47C00F436267}">
      <dgm:prSet phldrT="[Text]"/>
      <dgm:spPr>
        <a:solidFill>
          <a:srgbClr val="00B050"/>
        </a:solidFill>
        <a:ln>
          <a:solidFill>
            <a:srgbClr val="5AB65F"/>
          </a:solidFill>
        </a:ln>
      </dgm:spPr>
      <dgm:t>
        <a:bodyPr/>
        <a:lstStyle/>
        <a:p>
          <a:r>
            <a:rPr lang="en-US" b="1">
              <a:latin typeface="Arial" panose="020B0604020202020204" pitchFamily="34" charset="0"/>
              <a:cs typeface="Arial" panose="020B0604020202020204" pitchFamily="34" charset="0"/>
            </a:rPr>
            <a:t>$212M</a:t>
          </a:r>
        </a:p>
      </dgm:t>
    </dgm:pt>
    <dgm:pt modelId="{AE4F82A9-9103-402B-83D9-D365214CE90C}" type="parTrans" cxnId="{A9021A4A-2A22-42A6-8D81-5ADEE6D11677}">
      <dgm:prSet/>
      <dgm:spPr/>
      <dgm:t>
        <a:bodyPr/>
        <a:lstStyle/>
        <a:p>
          <a:endParaRPr lang="en-US"/>
        </a:p>
      </dgm:t>
    </dgm:pt>
    <dgm:pt modelId="{5E93F58A-91B5-4BEF-ACB5-31430A2FE383}" type="sibTrans" cxnId="{A9021A4A-2A22-42A6-8D81-5ADEE6D11677}">
      <dgm:prSet/>
      <dgm:spPr>
        <a:solidFill>
          <a:srgbClr val="00B050"/>
        </a:solidFill>
        <a:ln>
          <a:solidFill>
            <a:srgbClr val="5AB65F"/>
          </a:solidFill>
        </a:ln>
      </dgm:spPr>
      <dgm:t>
        <a:bodyPr/>
        <a:lstStyle/>
        <a:p>
          <a:endParaRPr lang="en-US"/>
        </a:p>
      </dgm:t>
    </dgm:pt>
    <dgm:pt modelId="{5114C9F6-9EBB-4733-B28A-CA53D207713E}">
      <dgm:prSet phldrT="[Text]"/>
      <dgm:spPr>
        <a:solidFill>
          <a:srgbClr val="0075BF"/>
        </a:solidFill>
      </dgm:spPr>
      <dgm:t>
        <a:bodyPr/>
        <a:lstStyle/>
        <a:p>
          <a:r>
            <a:rPr lang="en-US" b="1">
              <a:latin typeface="Arial" panose="020B0604020202020204" pitchFamily="34" charset="0"/>
              <a:cs typeface="Arial" panose="020B0604020202020204" pitchFamily="34" charset="0"/>
            </a:rPr>
            <a:t>$1.2B</a:t>
          </a:r>
        </a:p>
      </dgm:t>
    </dgm:pt>
    <dgm:pt modelId="{D560FFF7-5C58-4694-BDBE-927CFAA4F462}" type="parTrans" cxnId="{55D550B7-7D53-47AB-8239-7EEE84DDB4CC}">
      <dgm:prSet/>
      <dgm:spPr/>
      <dgm:t>
        <a:bodyPr/>
        <a:lstStyle/>
        <a:p>
          <a:endParaRPr lang="en-US"/>
        </a:p>
      </dgm:t>
    </dgm:pt>
    <dgm:pt modelId="{CEC1C741-7E96-448D-B851-298A1A25FAEC}" type="sibTrans" cxnId="{55D550B7-7D53-47AB-8239-7EEE84DDB4CC}">
      <dgm:prSet/>
      <dgm:spPr>
        <a:solidFill>
          <a:srgbClr val="0075BF"/>
        </a:solidFill>
      </dgm:spPr>
      <dgm:t>
        <a:bodyPr/>
        <a:lstStyle/>
        <a:p>
          <a:endParaRPr lang="en-US"/>
        </a:p>
      </dgm:t>
    </dgm:pt>
    <dgm:pt modelId="{2555091D-84A2-4E69-A64D-59597476D7AD}" type="pres">
      <dgm:prSet presAssocID="{C174444A-27E3-4C87-AF19-656B003EE289}" presName="Name0" presStyleCnt="0">
        <dgm:presLayoutVars>
          <dgm:chMax/>
          <dgm:chPref/>
          <dgm:dir/>
          <dgm:animLvl val="lvl"/>
        </dgm:presLayoutVars>
      </dgm:prSet>
      <dgm:spPr/>
    </dgm:pt>
    <dgm:pt modelId="{3EE5788D-FAD7-41EF-A148-D87ED8C09B07}" type="pres">
      <dgm:prSet presAssocID="{AB7D7A0B-BFAB-4348-AAE7-1850046609AE}" presName="composite" presStyleCnt="0"/>
      <dgm:spPr/>
    </dgm:pt>
    <dgm:pt modelId="{FC8CF6BA-B275-4091-BEE0-A276DC50A288}" type="pres">
      <dgm:prSet presAssocID="{AB7D7A0B-BFAB-4348-AAE7-1850046609AE}" presName="Parent1" presStyleLbl="node1" presStyleIdx="0" presStyleCnt="10">
        <dgm:presLayoutVars>
          <dgm:chMax val="1"/>
          <dgm:chPref val="1"/>
          <dgm:bulletEnabled val="1"/>
        </dgm:presLayoutVars>
      </dgm:prSet>
      <dgm:spPr/>
    </dgm:pt>
    <dgm:pt modelId="{3C412D2F-1235-4666-A65B-8A03B3CF837C}" type="pres">
      <dgm:prSet presAssocID="{AB7D7A0B-BFAB-4348-AAE7-1850046609AE}" presName="Childtext1" presStyleLbl="revTx" presStyleIdx="0" presStyleCnt="5">
        <dgm:presLayoutVars>
          <dgm:chMax val="0"/>
          <dgm:chPref val="0"/>
          <dgm:bulletEnabled val="1"/>
        </dgm:presLayoutVars>
      </dgm:prSet>
      <dgm:spPr/>
    </dgm:pt>
    <dgm:pt modelId="{005CFC19-FE52-4FF7-B0E4-309D5EBD0038}" type="pres">
      <dgm:prSet presAssocID="{AB7D7A0B-BFAB-4348-AAE7-1850046609AE}" presName="BalanceSpacing" presStyleCnt="0"/>
      <dgm:spPr/>
    </dgm:pt>
    <dgm:pt modelId="{EFA15654-C068-4B89-9EDA-A4635A23A4D8}" type="pres">
      <dgm:prSet presAssocID="{AB7D7A0B-BFAB-4348-AAE7-1850046609AE}" presName="BalanceSpacing1" presStyleCnt="0"/>
      <dgm:spPr/>
    </dgm:pt>
    <dgm:pt modelId="{8915674E-ED26-4FEF-BCC1-04DE055525D7}" type="pres">
      <dgm:prSet presAssocID="{772163D1-B934-49D5-9D14-A28122AF9480}" presName="Accent1Text" presStyleLbl="node1" presStyleIdx="1" presStyleCnt="10"/>
      <dgm:spPr/>
    </dgm:pt>
    <dgm:pt modelId="{EB8A47C8-6030-498C-B358-52C3B0FB7421}" type="pres">
      <dgm:prSet presAssocID="{772163D1-B934-49D5-9D14-A28122AF9480}" presName="spaceBetweenRectangles" presStyleCnt="0"/>
      <dgm:spPr/>
    </dgm:pt>
    <dgm:pt modelId="{5F358B7E-821C-40C8-B8BA-A6F6B92FCC40}" type="pres">
      <dgm:prSet presAssocID="{5114C9F6-9EBB-4733-B28A-CA53D207713E}" presName="composite" presStyleCnt="0"/>
      <dgm:spPr/>
    </dgm:pt>
    <dgm:pt modelId="{430CF043-307A-46F0-AAC6-2C82A33D6A75}" type="pres">
      <dgm:prSet presAssocID="{5114C9F6-9EBB-4733-B28A-CA53D207713E}" presName="Parent1" presStyleLbl="node1" presStyleIdx="2" presStyleCnt="10">
        <dgm:presLayoutVars>
          <dgm:chMax val="1"/>
          <dgm:chPref val="1"/>
          <dgm:bulletEnabled val="1"/>
        </dgm:presLayoutVars>
      </dgm:prSet>
      <dgm:spPr/>
    </dgm:pt>
    <dgm:pt modelId="{79FB84FC-A757-4DBF-B6FA-E4AD6551CE12}" type="pres">
      <dgm:prSet presAssocID="{5114C9F6-9EBB-4733-B28A-CA53D207713E}" presName="Childtext1" presStyleLbl="revTx" presStyleIdx="1" presStyleCnt="5">
        <dgm:presLayoutVars>
          <dgm:chMax val="0"/>
          <dgm:chPref val="0"/>
          <dgm:bulletEnabled val="1"/>
        </dgm:presLayoutVars>
      </dgm:prSet>
      <dgm:spPr/>
    </dgm:pt>
    <dgm:pt modelId="{13334D1E-F102-4320-8DDF-CA5F42222B3D}" type="pres">
      <dgm:prSet presAssocID="{5114C9F6-9EBB-4733-B28A-CA53D207713E}" presName="BalanceSpacing" presStyleCnt="0"/>
      <dgm:spPr/>
    </dgm:pt>
    <dgm:pt modelId="{D815685C-E288-46DD-B33A-3CC65CA4CB85}" type="pres">
      <dgm:prSet presAssocID="{5114C9F6-9EBB-4733-B28A-CA53D207713E}" presName="BalanceSpacing1" presStyleCnt="0"/>
      <dgm:spPr/>
    </dgm:pt>
    <dgm:pt modelId="{1475BF08-3F5C-4283-84C6-384E94F7408D}" type="pres">
      <dgm:prSet presAssocID="{CEC1C741-7E96-448D-B851-298A1A25FAEC}" presName="Accent1Text" presStyleLbl="node1" presStyleIdx="3" presStyleCnt="10"/>
      <dgm:spPr/>
    </dgm:pt>
    <dgm:pt modelId="{E84D4595-4DBC-4711-BA3E-9472B029E39C}" type="pres">
      <dgm:prSet presAssocID="{CEC1C741-7E96-448D-B851-298A1A25FAEC}" presName="spaceBetweenRectangles" presStyleCnt="0"/>
      <dgm:spPr/>
    </dgm:pt>
    <dgm:pt modelId="{01C7D62F-3AF8-4F14-8969-A82A84CDBF74}" type="pres">
      <dgm:prSet presAssocID="{FF4F2FB7-4D03-42D9-AD69-017C755B888E}" presName="composite" presStyleCnt="0"/>
      <dgm:spPr/>
    </dgm:pt>
    <dgm:pt modelId="{FA63D507-83E7-4264-810F-FD354161E802}" type="pres">
      <dgm:prSet presAssocID="{FF4F2FB7-4D03-42D9-AD69-017C755B888E}" presName="Parent1" presStyleLbl="node1" presStyleIdx="4" presStyleCnt="10">
        <dgm:presLayoutVars>
          <dgm:chMax val="1"/>
          <dgm:chPref val="1"/>
          <dgm:bulletEnabled val="1"/>
        </dgm:presLayoutVars>
      </dgm:prSet>
      <dgm:spPr/>
    </dgm:pt>
    <dgm:pt modelId="{0337EC9A-387C-4890-9F98-943E8B53D63A}" type="pres">
      <dgm:prSet presAssocID="{FF4F2FB7-4D03-42D9-AD69-017C755B888E}" presName="Childtext1" presStyleLbl="revTx" presStyleIdx="2" presStyleCnt="5">
        <dgm:presLayoutVars>
          <dgm:chMax val="0"/>
          <dgm:chPref val="0"/>
          <dgm:bulletEnabled val="1"/>
        </dgm:presLayoutVars>
      </dgm:prSet>
      <dgm:spPr/>
    </dgm:pt>
    <dgm:pt modelId="{C92A8290-F758-4F93-A6A6-8B2109E207BE}" type="pres">
      <dgm:prSet presAssocID="{FF4F2FB7-4D03-42D9-AD69-017C755B888E}" presName="BalanceSpacing" presStyleCnt="0"/>
      <dgm:spPr/>
    </dgm:pt>
    <dgm:pt modelId="{F9A0ED51-BFC0-478C-B264-1C2F95A87F58}" type="pres">
      <dgm:prSet presAssocID="{FF4F2FB7-4D03-42D9-AD69-017C755B888E}" presName="BalanceSpacing1" presStyleCnt="0"/>
      <dgm:spPr/>
    </dgm:pt>
    <dgm:pt modelId="{17193DEF-062A-42B4-AD60-2057076582BE}" type="pres">
      <dgm:prSet presAssocID="{A362EFF1-B8DE-4B72-AF05-06FDEB77B8DF}" presName="Accent1Text" presStyleLbl="node1" presStyleIdx="5" presStyleCnt="10"/>
      <dgm:spPr/>
    </dgm:pt>
    <dgm:pt modelId="{59021032-F607-4262-817A-ABE9CFF3F025}" type="pres">
      <dgm:prSet presAssocID="{A362EFF1-B8DE-4B72-AF05-06FDEB77B8DF}" presName="spaceBetweenRectangles" presStyleCnt="0"/>
      <dgm:spPr/>
    </dgm:pt>
    <dgm:pt modelId="{F35730C4-8557-42FD-B86C-DBEE98C85254}" type="pres">
      <dgm:prSet presAssocID="{ECE3686A-E488-4F72-A7C1-8D255B56329A}" presName="composite" presStyleCnt="0"/>
      <dgm:spPr/>
    </dgm:pt>
    <dgm:pt modelId="{0774581E-B110-4179-8611-CCC5D8947ECC}" type="pres">
      <dgm:prSet presAssocID="{ECE3686A-E488-4F72-A7C1-8D255B56329A}" presName="Parent1" presStyleLbl="node1" presStyleIdx="6" presStyleCnt="10">
        <dgm:presLayoutVars>
          <dgm:chMax val="1"/>
          <dgm:chPref val="1"/>
          <dgm:bulletEnabled val="1"/>
        </dgm:presLayoutVars>
      </dgm:prSet>
      <dgm:spPr/>
    </dgm:pt>
    <dgm:pt modelId="{DED2ADA4-03B5-4D2A-8275-42DC91936D4E}" type="pres">
      <dgm:prSet presAssocID="{ECE3686A-E488-4F72-A7C1-8D255B56329A}" presName="Childtext1" presStyleLbl="revTx" presStyleIdx="3" presStyleCnt="5">
        <dgm:presLayoutVars>
          <dgm:chMax val="0"/>
          <dgm:chPref val="0"/>
          <dgm:bulletEnabled val="1"/>
        </dgm:presLayoutVars>
      </dgm:prSet>
      <dgm:spPr/>
    </dgm:pt>
    <dgm:pt modelId="{424BF797-27F6-44F0-B494-AB7B31EBE7A6}" type="pres">
      <dgm:prSet presAssocID="{ECE3686A-E488-4F72-A7C1-8D255B56329A}" presName="BalanceSpacing" presStyleCnt="0"/>
      <dgm:spPr/>
    </dgm:pt>
    <dgm:pt modelId="{59C867EE-B1B0-4EB4-9DCF-02B6161A79C2}" type="pres">
      <dgm:prSet presAssocID="{ECE3686A-E488-4F72-A7C1-8D255B56329A}" presName="BalanceSpacing1" presStyleCnt="0"/>
      <dgm:spPr/>
    </dgm:pt>
    <dgm:pt modelId="{DEEF3FAF-478C-458D-B3A3-B131AD6A0FE6}" type="pres">
      <dgm:prSet presAssocID="{9D13726B-91DC-4D98-8440-E7459504FEC8}" presName="Accent1Text" presStyleLbl="node1" presStyleIdx="7" presStyleCnt="10"/>
      <dgm:spPr/>
    </dgm:pt>
    <dgm:pt modelId="{869CE6BD-A7FB-4548-8A6F-E60278D0C74D}" type="pres">
      <dgm:prSet presAssocID="{9D13726B-91DC-4D98-8440-E7459504FEC8}" presName="spaceBetweenRectangles" presStyleCnt="0"/>
      <dgm:spPr/>
    </dgm:pt>
    <dgm:pt modelId="{5AEA69D7-62A7-4E93-841C-8F87A350B78F}" type="pres">
      <dgm:prSet presAssocID="{B5B217CF-F095-43C9-B979-47C00F436267}" presName="composite" presStyleCnt="0"/>
      <dgm:spPr/>
    </dgm:pt>
    <dgm:pt modelId="{750E9B4F-8151-4E6D-AAD4-47F852A97329}" type="pres">
      <dgm:prSet presAssocID="{B5B217CF-F095-43C9-B979-47C00F436267}" presName="Parent1" presStyleLbl="node1" presStyleIdx="8" presStyleCnt="10">
        <dgm:presLayoutVars>
          <dgm:chMax val="1"/>
          <dgm:chPref val="1"/>
          <dgm:bulletEnabled val="1"/>
        </dgm:presLayoutVars>
      </dgm:prSet>
      <dgm:spPr/>
    </dgm:pt>
    <dgm:pt modelId="{BA82D7AE-7D2C-49EF-80B5-A80DB0515D3E}" type="pres">
      <dgm:prSet presAssocID="{B5B217CF-F095-43C9-B979-47C00F436267}" presName="Childtext1" presStyleLbl="revTx" presStyleIdx="4" presStyleCnt="5">
        <dgm:presLayoutVars>
          <dgm:chMax val="0"/>
          <dgm:chPref val="0"/>
          <dgm:bulletEnabled val="1"/>
        </dgm:presLayoutVars>
      </dgm:prSet>
      <dgm:spPr/>
    </dgm:pt>
    <dgm:pt modelId="{81AC86CC-7394-44A3-B348-E992474EE36F}" type="pres">
      <dgm:prSet presAssocID="{B5B217CF-F095-43C9-B979-47C00F436267}" presName="BalanceSpacing" presStyleCnt="0"/>
      <dgm:spPr/>
    </dgm:pt>
    <dgm:pt modelId="{F5D0BEB5-068F-43C1-9B0A-F2A1EF1C0093}" type="pres">
      <dgm:prSet presAssocID="{B5B217CF-F095-43C9-B979-47C00F436267}" presName="BalanceSpacing1" presStyleCnt="0"/>
      <dgm:spPr/>
    </dgm:pt>
    <dgm:pt modelId="{ED57AE2D-6001-40F1-AAEA-E7646E35CC85}" type="pres">
      <dgm:prSet presAssocID="{5E93F58A-91B5-4BEF-ACB5-31430A2FE383}" presName="Accent1Text" presStyleLbl="node1" presStyleIdx="9" presStyleCnt="10"/>
      <dgm:spPr/>
    </dgm:pt>
  </dgm:ptLst>
  <dgm:cxnLst>
    <dgm:cxn modelId="{5898EA22-7D0E-4290-88B1-AE84F865E693}" srcId="{C174444A-27E3-4C87-AF19-656B003EE289}" destId="{ECE3686A-E488-4F72-A7C1-8D255B56329A}" srcOrd="3" destOrd="0" parTransId="{4F256B0B-41EB-4100-883F-3F2B54AFD39C}" sibTransId="{9D13726B-91DC-4D98-8440-E7459504FEC8}"/>
    <dgm:cxn modelId="{3A8C472D-FB7E-40F2-93AF-2B7C8B31AF69}" srcId="{FF4F2FB7-4D03-42D9-AD69-017C755B888E}" destId="{E8D59858-BA26-4F1D-B626-5D520226E47D}" srcOrd="0" destOrd="0" parTransId="{74ABCCCE-65A5-4FA4-8107-234585A2A0B2}" sibTransId="{3375386D-E532-49AA-B2B1-8A34DD0FD8AB}"/>
    <dgm:cxn modelId="{8E99DF31-EEDA-4B8B-A1FE-6598190FA9EE}" type="presOf" srcId="{79A765B8-4963-40F1-BB10-EDA12B333DCD}" destId="{3C412D2F-1235-4666-A65B-8A03B3CF837C}" srcOrd="0" destOrd="0" presId="urn:microsoft.com/office/officeart/2008/layout/AlternatingHexagons"/>
    <dgm:cxn modelId="{97029737-6B43-4928-8A0F-92808EE59131}" type="presOf" srcId="{526D12B6-65FE-48EA-B2CE-C4520317E80E}" destId="{DED2ADA4-03B5-4D2A-8275-42DC91936D4E}" srcOrd="0" destOrd="0" presId="urn:microsoft.com/office/officeart/2008/layout/AlternatingHexagons"/>
    <dgm:cxn modelId="{53C1BE65-5F2C-4E9F-A5FA-F320EA326AAB}" type="presOf" srcId="{AB7D7A0B-BFAB-4348-AAE7-1850046609AE}" destId="{FC8CF6BA-B275-4091-BEE0-A276DC50A288}" srcOrd="0" destOrd="0" presId="urn:microsoft.com/office/officeart/2008/layout/AlternatingHexagons"/>
    <dgm:cxn modelId="{CA452D67-E059-4D61-807A-ED2E4B793825}" type="presOf" srcId="{ECE3686A-E488-4F72-A7C1-8D255B56329A}" destId="{0774581E-B110-4179-8611-CCC5D8947ECC}" srcOrd="0" destOrd="0" presId="urn:microsoft.com/office/officeart/2008/layout/AlternatingHexagons"/>
    <dgm:cxn modelId="{A9021A4A-2A22-42A6-8D81-5ADEE6D11677}" srcId="{C174444A-27E3-4C87-AF19-656B003EE289}" destId="{B5B217CF-F095-43C9-B979-47C00F436267}" srcOrd="4" destOrd="0" parTransId="{AE4F82A9-9103-402B-83D9-D365214CE90C}" sibTransId="{5E93F58A-91B5-4BEF-ACB5-31430A2FE383}"/>
    <dgm:cxn modelId="{7FA7F94B-CC61-4467-92B4-D82CEA584F8F}" type="presOf" srcId="{5114C9F6-9EBB-4733-B28A-CA53D207713E}" destId="{430CF043-307A-46F0-AAC6-2C82A33D6A75}" srcOrd="0" destOrd="0" presId="urn:microsoft.com/office/officeart/2008/layout/AlternatingHexagons"/>
    <dgm:cxn modelId="{C74E676F-6984-4BD9-A1E3-584A10B30693}" type="presOf" srcId="{A362EFF1-B8DE-4B72-AF05-06FDEB77B8DF}" destId="{17193DEF-062A-42B4-AD60-2057076582BE}" srcOrd="0" destOrd="0" presId="urn:microsoft.com/office/officeart/2008/layout/AlternatingHexagons"/>
    <dgm:cxn modelId="{5AA55E70-18E7-4240-85D6-70AE7EF490E0}" srcId="{5114C9F6-9EBB-4733-B28A-CA53D207713E}" destId="{EFFAB639-8F2A-42FA-A681-173BD1ED0E10}" srcOrd="0" destOrd="0" parTransId="{6DF78018-0366-46C2-ADC7-1BB1FD385794}" sibTransId="{6D3C36B1-B704-4492-A3C0-2102CFA452EE}"/>
    <dgm:cxn modelId="{D0040688-55FE-4F7D-8B88-5CB5CF3EAE67}" type="presOf" srcId="{9D13726B-91DC-4D98-8440-E7459504FEC8}" destId="{DEEF3FAF-478C-458D-B3A3-B131AD6A0FE6}" srcOrd="0" destOrd="0" presId="urn:microsoft.com/office/officeart/2008/layout/AlternatingHexagons"/>
    <dgm:cxn modelId="{40EDB48B-0956-4118-A443-22A91871DDA1}" type="presOf" srcId="{772163D1-B934-49D5-9D14-A28122AF9480}" destId="{8915674E-ED26-4FEF-BCC1-04DE055525D7}" srcOrd="0" destOrd="0" presId="urn:microsoft.com/office/officeart/2008/layout/AlternatingHexagons"/>
    <dgm:cxn modelId="{36B45B8C-8868-46B0-A859-321F3BAC5D31}" srcId="{C174444A-27E3-4C87-AF19-656B003EE289}" destId="{FF4F2FB7-4D03-42D9-AD69-017C755B888E}" srcOrd="2" destOrd="0" parTransId="{C7316AB9-3186-4642-92BD-88F854DF6727}" sibTransId="{A362EFF1-B8DE-4B72-AF05-06FDEB77B8DF}"/>
    <dgm:cxn modelId="{D9F1378E-5ED7-4CB9-AEC8-CD0FC1B057DF}" type="presOf" srcId="{81D22936-246A-48D4-815F-8435F7B8DF34}" destId="{BA82D7AE-7D2C-49EF-80B5-A80DB0515D3E}" srcOrd="0" destOrd="0" presId="urn:microsoft.com/office/officeart/2008/layout/AlternatingHexagons"/>
    <dgm:cxn modelId="{D5B6A793-97D4-4346-97A8-5C58E55E2A6E}" type="presOf" srcId="{B5B217CF-F095-43C9-B979-47C00F436267}" destId="{750E9B4F-8151-4E6D-AAD4-47F852A97329}" srcOrd="0" destOrd="0" presId="urn:microsoft.com/office/officeart/2008/layout/AlternatingHexagons"/>
    <dgm:cxn modelId="{E597E9A2-7C16-4078-9921-41F8910A1EEF}" type="presOf" srcId="{E8D59858-BA26-4F1D-B626-5D520226E47D}" destId="{0337EC9A-387C-4890-9F98-943E8B53D63A}" srcOrd="0" destOrd="0" presId="urn:microsoft.com/office/officeart/2008/layout/AlternatingHexagons"/>
    <dgm:cxn modelId="{A2EAC2A5-C840-47B9-A69B-4CB71CB5871E}" srcId="{ECE3686A-E488-4F72-A7C1-8D255B56329A}" destId="{526D12B6-65FE-48EA-B2CE-C4520317E80E}" srcOrd="0" destOrd="0" parTransId="{0E45D60B-C66C-4F38-8C91-3C3F6B996E3E}" sibTransId="{E5CBC40B-6C97-4DB2-B11C-ABC1C68F9A4E}"/>
    <dgm:cxn modelId="{1DA62AAD-3F7B-402A-B034-5EB87FFAAB99}" type="presOf" srcId="{FF4F2FB7-4D03-42D9-AD69-017C755B888E}" destId="{FA63D507-83E7-4264-810F-FD354161E802}" srcOrd="0" destOrd="0" presId="urn:microsoft.com/office/officeart/2008/layout/AlternatingHexagons"/>
    <dgm:cxn modelId="{55D550B7-7D53-47AB-8239-7EEE84DDB4CC}" srcId="{C174444A-27E3-4C87-AF19-656B003EE289}" destId="{5114C9F6-9EBB-4733-B28A-CA53D207713E}" srcOrd="1" destOrd="0" parTransId="{D560FFF7-5C58-4694-BDBE-927CFAA4F462}" sibTransId="{CEC1C741-7E96-448D-B851-298A1A25FAEC}"/>
    <dgm:cxn modelId="{03C01ABF-451D-454D-BBDD-56EC1DBF5344}" type="presOf" srcId="{EFFAB639-8F2A-42FA-A681-173BD1ED0E10}" destId="{79FB84FC-A757-4DBF-B6FA-E4AD6551CE12}" srcOrd="0" destOrd="0" presId="urn:microsoft.com/office/officeart/2008/layout/AlternatingHexagons"/>
    <dgm:cxn modelId="{0D6BCAC3-6C4B-4884-B464-36372C6F0366}" srcId="{AB7D7A0B-BFAB-4348-AAE7-1850046609AE}" destId="{79A765B8-4963-40F1-BB10-EDA12B333DCD}" srcOrd="0" destOrd="0" parTransId="{DD8A2F25-5FFF-4192-AFE6-BF4EE6E3AAC6}" sibTransId="{9C8DE61E-2A51-4D60-B83A-30A8AE98341D}"/>
    <dgm:cxn modelId="{33EE4BCC-FC9F-4A27-AA2B-A9DD9790D448}" srcId="{C174444A-27E3-4C87-AF19-656B003EE289}" destId="{AB7D7A0B-BFAB-4348-AAE7-1850046609AE}" srcOrd="0" destOrd="0" parTransId="{930D27F4-85CF-4FCB-91A5-3E7D0AE5E9BC}" sibTransId="{772163D1-B934-49D5-9D14-A28122AF9480}"/>
    <dgm:cxn modelId="{942CE6D7-DA0A-4307-A8AA-D8FFE1B001F7}" srcId="{B5B217CF-F095-43C9-B979-47C00F436267}" destId="{81D22936-246A-48D4-815F-8435F7B8DF34}" srcOrd="0" destOrd="0" parTransId="{FC85DBF4-F06B-40D6-97FE-E7962008D01A}" sibTransId="{24A7FA07-FA08-4D64-92BC-8E25E25C763E}"/>
    <dgm:cxn modelId="{52C2D1E2-0F59-4564-9EC1-1D5CEAAE6D92}" type="presOf" srcId="{CEC1C741-7E96-448D-B851-298A1A25FAEC}" destId="{1475BF08-3F5C-4283-84C6-384E94F7408D}" srcOrd="0" destOrd="0" presId="urn:microsoft.com/office/officeart/2008/layout/AlternatingHexagons"/>
    <dgm:cxn modelId="{ED0FFCF1-B95D-4727-B4B8-109BBC5B7A17}" type="presOf" srcId="{C174444A-27E3-4C87-AF19-656B003EE289}" destId="{2555091D-84A2-4E69-A64D-59597476D7AD}" srcOrd="0" destOrd="0" presId="urn:microsoft.com/office/officeart/2008/layout/AlternatingHexagons"/>
    <dgm:cxn modelId="{11D24CFB-55AE-45ED-B33A-10CAFD4A00EB}" type="presOf" srcId="{5E93F58A-91B5-4BEF-ACB5-31430A2FE383}" destId="{ED57AE2D-6001-40F1-AAEA-E7646E35CC85}" srcOrd="0" destOrd="0" presId="urn:microsoft.com/office/officeart/2008/layout/AlternatingHexagons"/>
    <dgm:cxn modelId="{F3C4D00F-B11F-48E9-B48C-7F2C2EDC09BF}" type="presParOf" srcId="{2555091D-84A2-4E69-A64D-59597476D7AD}" destId="{3EE5788D-FAD7-41EF-A148-D87ED8C09B07}" srcOrd="0" destOrd="0" presId="urn:microsoft.com/office/officeart/2008/layout/AlternatingHexagons"/>
    <dgm:cxn modelId="{42BC4315-5DE6-472B-BC6A-1EF662FDB7CD}" type="presParOf" srcId="{3EE5788D-FAD7-41EF-A148-D87ED8C09B07}" destId="{FC8CF6BA-B275-4091-BEE0-A276DC50A288}" srcOrd="0" destOrd="0" presId="urn:microsoft.com/office/officeart/2008/layout/AlternatingHexagons"/>
    <dgm:cxn modelId="{0F899015-B39B-49EB-84A6-A7DED604914A}" type="presParOf" srcId="{3EE5788D-FAD7-41EF-A148-D87ED8C09B07}" destId="{3C412D2F-1235-4666-A65B-8A03B3CF837C}" srcOrd="1" destOrd="0" presId="urn:microsoft.com/office/officeart/2008/layout/AlternatingHexagons"/>
    <dgm:cxn modelId="{CF2AADB5-34C6-49B3-8090-F464604F35FE}" type="presParOf" srcId="{3EE5788D-FAD7-41EF-A148-D87ED8C09B07}" destId="{005CFC19-FE52-4FF7-B0E4-309D5EBD0038}" srcOrd="2" destOrd="0" presId="urn:microsoft.com/office/officeart/2008/layout/AlternatingHexagons"/>
    <dgm:cxn modelId="{C71FA0FC-0408-4B23-B9D5-5D346C57C254}" type="presParOf" srcId="{3EE5788D-FAD7-41EF-A148-D87ED8C09B07}" destId="{EFA15654-C068-4B89-9EDA-A4635A23A4D8}" srcOrd="3" destOrd="0" presId="urn:microsoft.com/office/officeart/2008/layout/AlternatingHexagons"/>
    <dgm:cxn modelId="{EA7FD9A1-6717-4A87-92D4-A7C93D2CD824}" type="presParOf" srcId="{3EE5788D-FAD7-41EF-A148-D87ED8C09B07}" destId="{8915674E-ED26-4FEF-BCC1-04DE055525D7}" srcOrd="4" destOrd="0" presId="urn:microsoft.com/office/officeart/2008/layout/AlternatingHexagons"/>
    <dgm:cxn modelId="{2B7F11CB-12E9-4043-A492-3F159922CE0F}" type="presParOf" srcId="{2555091D-84A2-4E69-A64D-59597476D7AD}" destId="{EB8A47C8-6030-498C-B358-52C3B0FB7421}" srcOrd="1" destOrd="0" presId="urn:microsoft.com/office/officeart/2008/layout/AlternatingHexagons"/>
    <dgm:cxn modelId="{DAE2203B-3E47-4812-AD7D-02C0DA0359D7}" type="presParOf" srcId="{2555091D-84A2-4E69-A64D-59597476D7AD}" destId="{5F358B7E-821C-40C8-B8BA-A6F6B92FCC40}" srcOrd="2" destOrd="0" presId="urn:microsoft.com/office/officeart/2008/layout/AlternatingHexagons"/>
    <dgm:cxn modelId="{09070952-204D-4397-B7BE-97186D7107FE}" type="presParOf" srcId="{5F358B7E-821C-40C8-B8BA-A6F6B92FCC40}" destId="{430CF043-307A-46F0-AAC6-2C82A33D6A75}" srcOrd="0" destOrd="0" presId="urn:microsoft.com/office/officeart/2008/layout/AlternatingHexagons"/>
    <dgm:cxn modelId="{DEA4D36E-920B-46E6-ADA5-473B09987F3A}" type="presParOf" srcId="{5F358B7E-821C-40C8-B8BA-A6F6B92FCC40}" destId="{79FB84FC-A757-4DBF-B6FA-E4AD6551CE12}" srcOrd="1" destOrd="0" presId="urn:microsoft.com/office/officeart/2008/layout/AlternatingHexagons"/>
    <dgm:cxn modelId="{A70531F6-6169-4DF7-98BD-13D8300D0741}" type="presParOf" srcId="{5F358B7E-821C-40C8-B8BA-A6F6B92FCC40}" destId="{13334D1E-F102-4320-8DDF-CA5F42222B3D}" srcOrd="2" destOrd="0" presId="urn:microsoft.com/office/officeart/2008/layout/AlternatingHexagons"/>
    <dgm:cxn modelId="{C442D816-B856-4699-B824-DD4EBDA931C8}" type="presParOf" srcId="{5F358B7E-821C-40C8-B8BA-A6F6B92FCC40}" destId="{D815685C-E288-46DD-B33A-3CC65CA4CB85}" srcOrd="3" destOrd="0" presId="urn:microsoft.com/office/officeart/2008/layout/AlternatingHexagons"/>
    <dgm:cxn modelId="{A674B1E6-AA33-49C5-9142-CBDAEBC0BDF7}" type="presParOf" srcId="{5F358B7E-821C-40C8-B8BA-A6F6B92FCC40}" destId="{1475BF08-3F5C-4283-84C6-384E94F7408D}" srcOrd="4" destOrd="0" presId="urn:microsoft.com/office/officeart/2008/layout/AlternatingHexagons"/>
    <dgm:cxn modelId="{FDF37997-7741-4923-A148-6CC5689DF38F}" type="presParOf" srcId="{2555091D-84A2-4E69-A64D-59597476D7AD}" destId="{E84D4595-4DBC-4711-BA3E-9472B029E39C}" srcOrd="3" destOrd="0" presId="urn:microsoft.com/office/officeart/2008/layout/AlternatingHexagons"/>
    <dgm:cxn modelId="{261EC61B-B6DD-4A82-BCD1-8A330CECD3E6}" type="presParOf" srcId="{2555091D-84A2-4E69-A64D-59597476D7AD}" destId="{01C7D62F-3AF8-4F14-8969-A82A84CDBF74}" srcOrd="4" destOrd="0" presId="urn:microsoft.com/office/officeart/2008/layout/AlternatingHexagons"/>
    <dgm:cxn modelId="{36735160-C645-4629-B796-F9CC19489F00}" type="presParOf" srcId="{01C7D62F-3AF8-4F14-8969-A82A84CDBF74}" destId="{FA63D507-83E7-4264-810F-FD354161E802}" srcOrd="0" destOrd="0" presId="urn:microsoft.com/office/officeart/2008/layout/AlternatingHexagons"/>
    <dgm:cxn modelId="{57D7C563-C97D-46D5-B40E-311BAEEAC17B}" type="presParOf" srcId="{01C7D62F-3AF8-4F14-8969-A82A84CDBF74}" destId="{0337EC9A-387C-4890-9F98-943E8B53D63A}" srcOrd="1" destOrd="0" presId="urn:microsoft.com/office/officeart/2008/layout/AlternatingHexagons"/>
    <dgm:cxn modelId="{ABC11566-AD07-4326-98AB-59C655646630}" type="presParOf" srcId="{01C7D62F-3AF8-4F14-8969-A82A84CDBF74}" destId="{C92A8290-F758-4F93-A6A6-8B2109E207BE}" srcOrd="2" destOrd="0" presId="urn:microsoft.com/office/officeart/2008/layout/AlternatingHexagons"/>
    <dgm:cxn modelId="{B29060D5-FDAD-4A11-8D33-1137A2F88501}" type="presParOf" srcId="{01C7D62F-3AF8-4F14-8969-A82A84CDBF74}" destId="{F9A0ED51-BFC0-478C-B264-1C2F95A87F58}" srcOrd="3" destOrd="0" presId="urn:microsoft.com/office/officeart/2008/layout/AlternatingHexagons"/>
    <dgm:cxn modelId="{4988A0EA-1D44-44C9-8239-8EF8E948A9E3}" type="presParOf" srcId="{01C7D62F-3AF8-4F14-8969-A82A84CDBF74}" destId="{17193DEF-062A-42B4-AD60-2057076582BE}" srcOrd="4" destOrd="0" presId="urn:microsoft.com/office/officeart/2008/layout/AlternatingHexagons"/>
    <dgm:cxn modelId="{E2B3A269-6374-4649-8923-433F9287C9EF}" type="presParOf" srcId="{2555091D-84A2-4E69-A64D-59597476D7AD}" destId="{59021032-F607-4262-817A-ABE9CFF3F025}" srcOrd="5" destOrd="0" presId="urn:microsoft.com/office/officeart/2008/layout/AlternatingHexagons"/>
    <dgm:cxn modelId="{311AA7A7-5CCE-461B-B230-61FCEF868750}" type="presParOf" srcId="{2555091D-84A2-4E69-A64D-59597476D7AD}" destId="{F35730C4-8557-42FD-B86C-DBEE98C85254}" srcOrd="6" destOrd="0" presId="urn:microsoft.com/office/officeart/2008/layout/AlternatingHexagons"/>
    <dgm:cxn modelId="{473776D4-82A0-4B51-A65F-C22CB2C0BCAD}" type="presParOf" srcId="{F35730C4-8557-42FD-B86C-DBEE98C85254}" destId="{0774581E-B110-4179-8611-CCC5D8947ECC}" srcOrd="0" destOrd="0" presId="urn:microsoft.com/office/officeart/2008/layout/AlternatingHexagons"/>
    <dgm:cxn modelId="{27195FDA-378D-4914-9F69-27731CDFC8EC}" type="presParOf" srcId="{F35730C4-8557-42FD-B86C-DBEE98C85254}" destId="{DED2ADA4-03B5-4D2A-8275-42DC91936D4E}" srcOrd="1" destOrd="0" presId="urn:microsoft.com/office/officeart/2008/layout/AlternatingHexagons"/>
    <dgm:cxn modelId="{0FBE26C6-D3F8-446B-9BCB-31AEB387C9C5}" type="presParOf" srcId="{F35730C4-8557-42FD-B86C-DBEE98C85254}" destId="{424BF797-27F6-44F0-B494-AB7B31EBE7A6}" srcOrd="2" destOrd="0" presId="urn:microsoft.com/office/officeart/2008/layout/AlternatingHexagons"/>
    <dgm:cxn modelId="{FCE10B18-152C-4C31-9EAB-FDAD82EF2D30}" type="presParOf" srcId="{F35730C4-8557-42FD-B86C-DBEE98C85254}" destId="{59C867EE-B1B0-4EB4-9DCF-02B6161A79C2}" srcOrd="3" destOrd="0" presId="urn:microsoft.com/office/officeart/2008/layout/AlternatingHexagons"/>
    <dgm:cxn modelId="{D0F720A8-3B8A-411E-991C-160BA72A6B07}" type="presParOf" srcId="{F35730C4-8557-42FD-B86C-DBEE98C85254}" destId="{DEEF3FAF-478C-458D-B3A3-B131AD6A0FE6}" srcOrd="4" destOrd="0" presId="urn:microsoft.com/office/officeart/2008/layout/AlternatingHexagons"/>
    <dgm:cxn modelId="{6577D7DE-13E6-46E2-8015-FFE9E390BBE5}" type="presParOf" srcId="{2555091D-84A2-4E69-A64D-59597476D7AD}" destId="{869CE6BD-A7FB-4548-8A6F-E60278D0C74D}" srcOrd="7" destOrd="0" presId="urn:microsoft.com/office/officeart/2008/layout/AlternatingHexagons"/>
    <dgm:cxn modelId="{20F6B998-4851-406F-868E-0E14FAF16959}" type="presParOf" srcId="{2555091D-84A2-4E69-A64D-59597476D7AD}" destId="{5AEA69D7-62A7-4E93-841C-8F87A350B78F}" srcOrd="8" destOrd="0" presId="urn:microsoft.com/office/officeart/2008/layout/AlternatingHexagons"/>
    <dgm:cxn modelId="{B25F1B67-C3D8-4438-A28A-2C158D621AE7}" type="presParOf" srcId="{5AEA69D7-62A7-4E93-841C-8F87A350B78F}" destId="{750E9B4F-8151-4E6D-AAD4-47F852A97329}" srcOrd="0" destOrd="0" presId="urn:microsoft.com/office/officeart/2008/layout/AlternatingHexagons"/>
    <dgm:cxn modelId="{446B9945-E723-4C02-B96E-84831C785843}" type="presParOf" srcId="{5AEA69D7-62A7-4E93-841C-8F87A350B78F}" destId="{BA82D7AE-7D2C-49EF-80B5-A80DB0515D3E}" srcOrd="1" destOrd="0" presId="urn:microsoft.com/office/officeart/2008/layout/AlternatingHexagons"/>
    <dgm:cxn modelId="{74BF0B7F-3A2C-463A-AF08-1F735EBFC635}" type="presParOf" srcId="{5AEA69D7-62A7-4E93-841C-8F87A350B78F}" destId="{81AC86CC-7394-44A3-B348-E992474EE36F}" srcOrd="2" destOrd="0" presId="urn:microsoft.com/office/officeart/2008/layout/AlternatingHexagons"/>
    <dgm:cxn modelId="{8D2F0EE1-4885-494A-BCC6-A8D113AD743A}" type="presParOf" srcId="{5AEA69D7-62A7-4E93-841C-8F87A350B78F}" destId="{F5D0BEB5-068F-43C1-9B0A-F2A1EF1C0093}" srcOrd="3" destOrd="0" presId="urn:microsoft.com/office/officeart/2008/layout/AlternatingHexagons"/>
    <dgm:cxn modelId="{CCF2A20D-065F-41CB-84D1-C9023B2224B6}" type="presParOf" srcId="{5AEA69D7-62A7-4E93-841C-8F87A350B78F}" destId="{ED57AE2D-6001-40F1-AAEA-E7646E35CC8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611E2B-6746-4A16-9F20-66C19D1C6F7F}" type="doc">
      <dgm:prSet loTypeId="urn:microsoft.com/office/officeart/2005/8/layout/pyramid1" loCatId="pyramid" qsTypeId="urn:microsoft.com/office/officeart/2005/8/quickstyle/simple1" qsCatId="simple" csTypeId="urn:microsoft.com/office/officeart/2005/8/colors/accent1_2" csCatId="accent1" phldr="1"/>
      <dgm:spPr/>
    </dgm:pt>
    <dgm:pt modelId="{CE66C965-41FC-48EC-B2F3-1025D7B91C93}">
      <dgm:prSet phldrT="[Text]" custT="1"/>
      <dgm:spPr>
        <a:solidFill>
          <a:srgbClr val="00B2BF"/>
        </a:solidFill>
      </dgm:spPr>
      <dgm:t>
        <a:bodyPr/>
        <a:lstStyle/>
        <a:p>
          <a:pPr>
            <a:lnSpc>
              <a:spcPct val="100000"/>
            </a:lnSpc>
            <a:spcAft>
              <a:spcPts val="0"/>
            </a:spcAft>
          </a:pPr>
          <a:endParaRPr lang="en-US" sz="2000"/>
        </a:p>
        <a:p>
          <a:pPr>
            <a:lnSpc>
              <a:spcPct val="100000"/>
            </a:lnSpc>
            <a:spcAft>
              <a:spcPts val="0"/>
            </a:spcAft>
          </a:pPr>
          <a:endParaRPr lang="en-US" sz="2000">
            <a:latin typeface="Arial" panose="020B0604020202020204" pitchFamily="34" charset="0"/>
            <a:cs typeface="Arial" panose="020B0604020202020204" pitchFamily="34" charset="0"/>
          </a:endParaRP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Planning </a:t>
          </a: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Work </a:t>
          </a: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Program</a:t>
          </a:r>
        </a:p>
      </dgm:t>
    </dgm:pt>
    <dgm:pt modelId="{912063B3-77A6-4001-8EAA-B9CC7ACCBBF8}" type="parTrans" cxnId="{936F449B-9595-4A3B-B9F9-1235C7EACAFB}">
      <dgm:prSet/>
      <dgm:spPr/>
      <dgm:t>
        <a:bodyPr/>
        <a:lstStyle/>
        <a:p>
          <a:endParaRPr lang="en-US"/>
        </a:p>
      </dgm:t>
    </dgm:pt>
    <dgm:pt modelId="{3C910D6C-D522-488B-B3F4-EE95FDA96508}" type="sibTrans" cxnId="{936F449B-9595-4A3B-B9F9-1235C7EACAFB}">
      <dgm:prSet/>
      <dgm:spPr/>
      <dgm:t>
        <a:bodyPr/>
        <a:lstStyle/>
        <a:p>
          <a:endParaRPr lang="en-US"/>
        </a:p>
      </dgm:t>
    </dgm:pt>
    <dgm:pt modelId="{2DC85D1B-FDAE-4B64-9F3D-8276AAF4CA6F}">
      <dgm:prSet phldrT="[Text]" custT="1"/>
      <dgm:spPr/>
      <dgm:t>
        <a:bodyPr/>
        <a:lstStyle/>
        <a:p>
          <a:r>
            <a:rPr lang="en-US" sz="3200">
              <a:solidFill>
                <a:srgbClr val="365173"/>
              </a:solidFill>
              <a:latin typeface="Arial" panose="020B0604020202020204" pitchFamily="34" charset="0"/>
              <a:cs typeface="Arial" panose="020B0604020202020204" pitchFamily="34" charset="0"/>
            </a:rPr>
            <a:t>Transportation Improvement Program</a:t>
          </a:r>
        </a:p>
      </dgm:t>
    </dgm:pt>
    <dgm:pt modelId="{F80C4907-1CEA-494D-BE61-7A54FB6FFC19}" type="parTrans" cxnId="{384D8AD4-7D20-40CD-A2C8-0009067FC370}">
      <dgm:prSet/>
      <dgm:spPr/>
      <dgm:t>
        <a:bodyPr/>
        <a:lstStyle/>
        <a:p>
          <a:endParaRPr lang="en-US"/>
        </a:p>
      </dgm:t>
    </dgm:pt>
    <dgm:pt modelId="{05EFEE5A-3FBA-4CE9-8A83-D59145ABDD24}" type="sibTrans" cxnId="{384D8AD4-7D20-40CD-A2C8-0009067FC370}">
      <dgm:prSet/>
      <dgm:spPr/>
      <dgm:t>
        <a:bodyPr/>
        <a:lstStyle/>
        <a:p>
          <a:endParaRPr lang="en-US"/>
        </a:p>
      </dgm:t>
    </dgm:pt>
    <dgm:pt modelId="{B349B632-B59A-4D81-AB6B-BF8D2F981A79}">
      <dgm:prSet phldrT="[Text]"/>
      <dgm:spPr>
        <a:solidFill>
          <a:srgbClr val="33627B"/>
        </a:solidFill>
      </dgm:spPr>
      <dgm:t>
        <a:bodyPr/>
        <a:lstStyle/>
        <a:p>
          <a:r>
            <a:rPr lang="en-US">
              <a:solidFill>
                <a:schemeClr val="bg1"/>
              </a:solidFill>
              <a:latin typeface="Arial" panose="020B0604020202020204" pitchFamily="34" charset="0"/>
              <a:cs typeface="Arial" panose="020B0604020202020204" pitchFamily="34" charset="0"/>
            </a:rPr>
            <a:t>Metropolitan Transportation Plan</a:t>
          </a:r>
        </a:p>
      </dgm:t>
    </dgm:pt>
    <dgm:pt modelId="{1426794F-65CE-49CB-86D0-00DADB2BA0ED}" type="parTrans" cxnId="{A6772433-6356-461B-B876-ED2FB96C12BE}">
      <dgm:prSet/>
      <dgm:spPr/>
      <dgm:t>
        <a:bodyPr/>
        <a:lstStyle/>
        <a:p>
          <a:endParaRPr lang="en-US"/>
        </a:p>
      </dgm:t>
    </dgm:pt>
    <dgm:pt modelId="{6B16F10E-C8C8-4C90-96C6-DB925A6A65BD}" type="sibTrans" cxnId="{A6772433-6356-461B-B876-ED2FB96C12BE}">
      <dgm:prSet/>
      <dgm:spPr/>
      <dgm:t>
        <a:bodyPr/>
        <a:lstStyle/>
        <a:p>
          <a:endParaRPr lang="en-US"/>
        </a:p>
      </dgm:t>
    </dgm:pt>
    <dgm:pt modelId="{E035E4AD-7E41-4D12-B609-2AEB59E44DAF}" type="pres">
      <dgm:prSet presAssocID="{90611E2B-6746-4A16-9F20-66C19D1C6F7F}" presName="Name0" presStyleCnt="0">
        <dgm:presLayoutVars>
          <dgm:dir/>
          <dgm:animLvl val="lvl"/>
          <dgm:resizeHandles val="exact"/>
        </dgm:presLayoutVars>
      </dgm:prSet>
      <dgm:spPr/>
    </dgm:pt>
    <dgm:pt modelId="{60CCF349-6982-4313-89A1-A9A7854E56B5}" type="pres">
      <dgm:prSet presAssocID="{CE66C965-41FC-48EC-B2F3-1025D7B91C93}" presName="Name8" presStyleCnt="0"/>
      <dgm:spPr/>
    </dgm:pt>
    <dgm:pt modelId="{B1E2EF63-D282-4212-B4E4-8D4C608665C3}" type="pres">
      <dgm:prSet presAssocID="{CE66C965-41FC-48EC-B2F3-1025D7B91C93}" presName="level" presStyleLbl="node1" presStyleIdx="0" presStyleCnt="3">
        <dgm:presLayoutVars>
          <dgm:chMax val="1"/>
          <dgm:bulletEnabled val="1"/>
        </dgm:presLayoutVars>
      </dgm:prSet>
      <dgm:spPr/>
    </dgm:pt>
    <dgm:pt modelId="{DF2FF7C6-1DC8-4729-A0F3-AFE738103D5A}" type="pres">
      <dgm:prSet presAssocID="{CE66C965-41FC-48EC-B2F3-1025D7B91C93}" presName="levelTx" presStyleLbl="revTx" presStyleIdx="0" presStyleCnt="0">
        <dgm:presLayoutVars>
          <dgm:chMax val="1"/>
          <dgm:bulletEnabled val="1"/>
        </dgm:presLayoutVars>
      </dgm:prSet>
      <dgm:spPr/>
    </dgm:pt>
    <dgm:pt modelId="{AD07AC94-BE00-458A-9402-692CBDA8435F}" type="pres">
      <dgm:prSet presAssocID="{2DC85D1B-FDAE-4B64-9F3D-8276AAF4CA6F}" presName="Name8" presStyleCnt="0"/>
      <dgm:spPr/>
    </dgm:pt>
    <dgm:pt modelId="{4BE95913-4A1F-4AFA-9D7C-49ABAEAD0840}" type="pres">
      <dgm:prSet presAssocID="{2DC85D1B-FDAE-4B64-9F3D-8276AAF4CA6F}" presName="level" presStyleLbl="node1" presStyleIdx="1" presStyleCnt="3">
        <dgm:presLayoutVars>
          <dgm:chMax val="1"/>
          <dgm:bulletEnabled val="1"/>
        </dgm:presLayoutVars>
      </dgm:prSet>
      <dgm:spPr/>
    </dgm:pt>
    <dgm:pt modelId="{8C3A04D5-F362-45B1-9ED1-D22E901F2C3B}" type="pres">
      <dgm:prSet presAssocID="{2DC85D1B-FDAE-4B64-9F3D-8276AAF4CA6F}" presName="levelTx" presStyleLbl="revTx" presStyleIdx="0" presStyleCnt="0">
        <dgm:presLayoutVars>
          <dgm:chMax val="1"/>
          <dgm:bulletEnabled val="1"/>
        </dgm:presLayoutVars>
      </dgm:prSet>
      <dgm:spPr/>
    </dgm:pt>
    <dgm:pt modelId="{AA7129EA-A632-49CA-A9DE-FC69EAAC34C2}" type="pres">
      <dgm:prSet presAssocID="{B349B632-B59A-4D81-AB6B-BF8D2F981A79}" presName="Name8" presStyleCnt="0"/>
      <dgm:spPr/>
    </dgm:pt>
    <dgm:pt modelId="{EC1E4AAF-6439-499E-A296-2DB67F856A7D}" type="pres">
      <dgm:prSet presAssocID="{B349B632-B59A-4D81-AB6B-BF8D2F981A79}" presName="level" presStyleLbl="node1" presStyleIdx="2" presStyleCnt="3">
        <dgm:presLayoutVars>
          <dgm:chMax val="1"/>
          <dgm:bulletEnabled val="1"/>
        </dgm:presLayoutVars>
      </dgm:prSet>
      <dgm:spPr/>
    </dgm:pt>
    <dgm:pt modelId="{7E059BD8-3C4B-4585-BAFE-BE7CA43B3876}" type="pres">
      <dgm:prSet presAssocID="{B349B632-B59A-4D81-AB6B-BF8D2F981A79}" presName="levelTx" presStyleLbl="revTx" presStyleIdx="0" presStyleCnt="0">
        <dgm:presLayoutVars>
          <dgm:chMax val="1"/>
          <dgm:bulletEnabled val="1"/>
        </dgm:presLayoutVars>
      </dgm:prSet>
      <dgm:spPr/>
    </dgm:pt>
  </dgm:ptLst>
  <dgm:cxnLst>
    <dgm:cxn modelId="{A0858A0F-4111-47C0-BCF0-FF39FC173FEE}" type="presOf" srcId="{B349B632-B59A-4D81-AB6B-BF8D2F981A79}" destId="{EC1E4AAF-6439-499E-A296-2DB67F856A7D}" srcOrd="0" destOrd="0" presId="urn:microsoft.com/office/officeart/2005/8/layout/pyramid1"/>
    <dgm:cxn modelId="{445E501D-D3EE-49CB-876F-AF2E65016274}" type="presOf" srcId="{CE66C965-41FC-48EC-B2F3-1025D7B91C93}" destId="{B1E2EF63-D282-4212-B4E4-8D4C608665C3}" srcOrd="0" destOrd="0" presId="urn:microsoft.com/office/officeart/2005/8/layout/pyramid1"/>
    <dgm:cxn modelId="{A6772433-6356-461B-B876-ED2FB96C12BE}" srcId="{90611E2B-6746-4A16-9F20-66C19D1C6F7F}" destId="{B349B632-B59A-4D81-AB6B-BF8D2F981A79}" srcOrd="2" destOrd="0" parTransId="{1426794F-65CE-49CB-86D0-00DADB2BA0ED}" sibTransId="{6B16F10E-C8C8-4C90-96C6-DB925A6A65BD}"/>
    <dgm:cxn modelId="{22A17A75-4C6F-45A5-AADD-B9DA2176A34E}" type="presOf" srcId="{2DC85D1B-FDAE-4B64-9F3D-8276AAF4CA6F}" destId="{8C3A04D5-F362-45B1-9ED1-D22E901F2C3B}" srcOrd="1" destOrd="0" presId="urn:microsoft.com/office/officeart/2005/8/layout/pyramid1"/>
    <dgm:cxn modelId="{7C410299-8ADB-41ED-8437-8C87B31608C7}" type="presOf" srcId="{B349B632-B59A-4D81-AB6B-BF8D2F981A79}" destId="{7E059BD8-3C4B-4585-BAFE-BE7CA43B3876}" srcOrd="1" destOrd="0" presId="urn:microsoft.com/office/officeart/2005/8/layout/pyramid1"/>
    <dgm:cxn modelId="{936F449B-9595-4A3B-B9F9-1235C7EACAFB}" srcId="{90611E2B-6746-4A16-9F20-66C19D1C6F7F}" destId="{CE66C965-41FC-48EC-B2F3-1025D7B91C93}" srcOrd="0" destOrd="0" parTransId="{912063B3-77A6-4001-8EAA-B9CC7ACCBBF8}" sibTransId="{3C910D6C-D522-488B-B3F4-EE95FDA96508}"/>
    <dgm:cxn modelId="{227B18AC-F82F-42A4-932E-F42E1745F75A}" type="presOf" srcId="{90611E2B-6746-4A16-9F20-66C19D1C6F7F}" destId="{E035E4AD-7E41-4D12-B609-2AEB59E44DAF}" srcOrd="0" destOrd="0" presId="urn:microsoft.com/office/officeart/2005/8/layout/pyramid1"/>
    <dgm:cxn modelId="{384D8AD4-7D20-40CD-A2C8-0009067FC370}" srcId="{90611E2B-6746-4A16-9F20-66C19D1C6F7F}" destId="{2DC85D1B-FDAE-4B64-9F3D-8276AAF4CA6F}" srcOrd="1" destOrd="0" parTransId="{F80C4907-1CEA-494D-BE61-7A54FB6FFC19}" sibTransId="{05EFEE5A-3FBA-4CE9-8A83-D59145ABDD24}"/>
    <dgm:cxn modelId="{924EF3D7-AE05-4742-B973-40D86781BC2F}" type="presOf" srcId="{CE66C965-41FC-48EC-B2F3-1025D7B91C93}" destId="{DF2FF7C6-1DC8-4729-A0F3-AFE738103D5A}" srcOrd="1" destOrd="0" presId="urn:microsoft.com/office/officeart/2005/8/layout/pyramid1"/>
    <dgm:cxn modelId="{6590B9F0-9136-4E13-BFCB-6316D15EF182}" type="presOf" srcId="{2DC85D1B-FDAE-4B64-9F3D-8276AAF4CA6F}" destId="{4BE95913-4A1F-4AFA-9D7C-49ABAEAD0840}" srcOrd="0" destOrd="0" presId="urn:microsoft.com/office/officeart/2005/8/layout/pyramid1"/>
    <dgm:cxn modelId="{1E6659E8-CB57-4B8A-9719-97C0F034D8E5}" type="presParOf" srcId="{E035E4AD-7E41-4D12-B609-2AEB59E44DAF}" destId="{60CCF349-6982-4313-89A1-A9A7854E56B5}" srcOrd="0" destOrd="0" presId="urn:microsoft.com/office/officeart/2005/8/layout/pyramid1"/>
    <dgm:cxn modelId="{67A467C4-7DAB-4C9A-8999-BD430FC22189}" type="presParOf" srcId="{60CCF349-6982-4313-89A1-A9A7854E56B5}" destId="{B1E2EF63-D282-4212-B4E4-8D4C608665C3}" srcOrd="0" destOrd="0" presId="urn:microsoft.com/office/officeart/2005/8/layout/pyramid1"/>
    <dgm:cxn modelId="{5F63F228-DFDA-484A-850D-76A01DCC79DA}" type="presParOf" srcId="{60CCF349-6982-4313-89A1-A9A7854E56B5}" destId="{DF2FF7C6-1DC8-4729-A0F3-AFE738103D5A}" srcOrd="1" destOrd="0" presId="urn:microsoft.com/office/officeart/2005/8/layout/pyramid1"/>
    <dgm:cxn modelId="{C41DB96F-8FFC-4BFD-BF73-7D80EE0F25ED}" type="presParOf" srcId="{E035E4AD-7E41-4D12-B609-2AEB59E44DAF}" destId="{AD07AC94-BE00-458A-9402-692CBDA8435F}" srcOrd="1" destOrd="0" presId="urn:microsoft.com/office/officeart/2005/8/layout/pyramid1"/>
    <dgm:cxn modelId="{348E265C-7560-4B56-9DA0-AB543A9C2A3B}" type="presParOf" srcId="{AD07AC94-BE00-458A-9402-692CBDA8435F}" destId="{4BE95913-4A1F-4AFA-9D7C-49ABAEAD0840}" srcOrd="0" destOrd="0" presId="urn:microsoft.com/office/officeart/2005/8/layout/pyramid1"/>
    <dgm:cxn modelId="{8A837D6C-D95F-45A7-B5F6-B3EC12691977}" type="presParOf" srcId="{AD07AC94-BE00-458A-9402-692CBDA8435F}" destId="{8C3A04D5-F362-45B1-9ED1-D22E901F2C3B}" srcOrd="1" destOrd="0" presId="urn:microsoft.com/office/officeart/2005/8/layout/pyramid1"/>
    <dgm:cxn modelId="{76890B12-1695-4194-AF53-C66AD563C190}" type="presParOf" srcId="{E035E4AD-7E41-4D12-B609-2AEB59E44DAF}" destId="{AA7129EA-A632-49CA-A9DE-FC69EAAC34C2}" srcOrd="2" destOrd="0" presId="urn:microsoft.com/office/officeart/2005/8/layout/pyramid1"/>
    <dgm:cxn modelId="{9FC4F180-A090-49A4-97C1-5CE3967567F4}" type="presParOf" srcId="{AA7129EA-A632-49CA-A9DE-FC69EAAC34C2}" destId="{EC1E4AAF-6439-499E-A296-2DB67F856A7D}" srcOrd="0" destOrd="0" presId="urn:microsoft.com/office/officeart/2005/8/layout/pyramid1"/>
    <dgm:cxn modelId="{F644A703-D17C-4E43-B13C-3B47B4D0825F}" type="presParOf" srcId="{AA7129EA-A632-49CA-A9DE-FC69EAAC34C2}" destId="{7E059BD8-3C4B-4585-BAFE-BE7CA43B387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611E2B-6746-4A16-9F20-66C19D1C6F7F}" type="doc">
      <dgm:prSet loTypeId="urn:microsoft.com/office/officeart/2005/8/layout/pyramid1" loCatId="pyramid" qsTypeId="urn:microsoft.com/office/officeart/2005/8/quickstyle/simple1" qsCatId="simple" csTypeId="urn:microsoft.com/office/officeart/2005/8/colors/accent1_2" csCatId="accent1" phldr="1"/>
      <dgm:spPr/>
    </dgm:pt>
    <dgm:pt modelId="{CE66C965-41FC-48EC-B2F3-1025D7B91C93}">
      <dgm:prSet phldrT="[Text]" custT="1"/>
      <dgm:spPr>
        <a:solidFill>
          <a:srgbClr val="00B2BF"/>
        </a:solidFill>
      </dgm:spPr>
      <dgm:t>
        <a:bodyPr/>
        <a:lstStyle/>
        <a:p>
          <a:pPr>
            <a:lnSpc>
              <a:spcPct val="100000"/>
            </a:lnSpc>
            <a:spcAft>
              <a:spcPts val="0"/>
            </a:spcAft>
          </a:pPr>
          <a:endParaRPr lang="en-US" sz="2000">
            <a:latin typeface="Arial"/>
            <a:cs typeface="Arial"/>
          </a:endParaRPr>
        </a:p>
        <a:p>
          <a:pPr>
            <a:lnSpc>
              <a:spcPct val="100000"/>
            </a:lnSpc>
            <a:spcAft>
              <a:spcPts val="0"/>
            </a:spcAft>
          </a:pPr>
          <a:endParaRPr lang="en-US" sz="2000">
            <a:latin typeface="Arial"/>
            <a:cs typeface="Arial"/>
          </a:endParaRPr>
        </a:p>
        <a:p>
          <a:pPr rtl="0">
            <a:lnSpc>
              <a:spcPct val="100000"/>
            </a:lnSpc>
            <a:spcAft>
              <a:spcPts val="0"/>
            </a:spcAft>
          </a:pPr>
          <a:r>
            <a:rPr lang="en-US" sz="1800">
              <a:solidFill>
                <a:srgbClr val="365173"/>
              </a:solidFill>
              <a:latin typeface="Arial"/>
              <a:cs typeface="Arial"/>
            </a:rPr>
            <a:t>Planning </a:t>
          </a:r>
        </a:p>
        <a:p>
          <a:pPr rtl="0">
            <a:lnSpc>
              <a:spcPct val="100000"/>
            </a:lnSpc>
            <a:spcAft>
              <a:spcPts val="0"/>
            </a:spcAft>
          </a:pPr>
          <a:r>
            <a:rPr lang="en-US" sz="1800">
              <a:solidFill>
                <a:srgbClr val="365173"/>
              </a:solidFill>
              <a:latin typeface="Arial"/>
              <a:cs typeface="Arial"/>
            </a:rPr>
            <a:t>Work </a:t>
          </a:r>
        </a:p>
        <a:p>
          <a:pPr>
            <a:lnSpc>
              <a:spcPct val="100000"/>
            </a:lnSpc>
            <a:spcAft>
              <a:spcPts val="0"/>
            </a:spcAft>
          </a:pPr>
          <a:r>
            <a:rPr lang="en-US" sz="1800">
              <a:solidFill>
                <a:srgbClr val="365173"/>
              </a:solidFill>
              <a:latin typeface="Arial"/>
              <a:cs typeface="Arial"/>
            </a:rPr>
            <a:t>Program</a:t>
          </a:r>
        </a:p>
      </dgm:t>
    </dgm:pt>
    <dgm:pt modelId="{912063B3-77A6-4001-8EAA-B9CC7ACCBBF8}" type="parTrans" cxnId="{936F449B-9595-4A3B-B9F9-1235C7EACAFB}">
      <dgm:prSet/>
      <dgm:spPr/>
      <dgm:t>
        <a:bodyPr/>
        <a:lstStyle/>
        <a:p>
          <a:endParaRPr lang="en-US"/>
        </a:p>
      </dgm:t>
    </dgm:pt>
    <dgm:pt modelId="{3C910D6C-D522-488B-B3F4-EE95FDA96508}" type="sibTrans" cxnId="{936F449B-9595-4A3B-B9F9-1235C7EACAFB}">
      <dgm:prSet/>
      <dgm:spPr/>
      <dgm:t>
        <a:bodyPr/>
        <a:lstStyle/>
        <a:p>
          <a:endParaRPr lang="en-US"/>
        </a:p>
      </dgm:t>
    </dgm:pt>
    <dgm:pt modelId="{2DC85D1B-FDAE-4B64-9F3D-8276AAF4CA6F}">
      <dgm:prSet phldrT="[Text]" custT="1"/>
      <dgm:spPr/>
      <dgm:t>
        <a:bodyPr/>
        <a:lstStyle/>
        <a:p>
          <a:r>
            <a:rPr lang="en-US" sz="2400">
              <a:solidFill>
                <a:srgbClr val="365173"/>
              </a:solidFill>
              <a:latin typeface="Arial"/>
              <a:cs typeface="Arial"/>
            </a:rPr>
            <a:t>Transportation Improvement Program</a:t>
          </a:r>
        </a:p>
      </dgm:t>
    </dgm:pt>
    <dgm:pt modelId="{F80C4907-1CEA-494D-BE61-7A54FB6FFC19}" type="parTrans" cxnId="{384D8AD4-7D20-40CD-A2C8-0009067FC370}">
      <dgm:prSet/>
      <dgm:spPr/>
      <dgm:t>
        <a:bodyPr/>
        <a:lstStyle/>
        <a:p>
          <a:endParaRPr lang="en-US"/>
        </a:p>
      </dgm:t>
    </dgm:pt>
    <dgm:pt modelId="{05EFEE5A-3FBA-4CE9-8A83-D59145ABDD24}" type="sibTrans" cxnId="{384D8AD4-7D20-40CD-A2C8-0009067FC370}">
      <dgm:prSet/>
      <dgm:spPr/>
      <dgm:t>
        <a:bodyPr/>
        <a:lstStyle/>
        <a:p>
          <a:endParaRPr lang="en-US"/>
        </a:p>
      </dgm:t>
    </dgm:pt>
    <dgm:pt modelId="{B349B632-B59A-4D81-AB6B-BF8D2F981A79}">
      <dgm:prSet phldrT="[Text]"/>
      <dgm:spPr>
        <a:solidFill>
          <a:srgbClr val="33627B"/>
        </a:solidFill>
      </dgm:spPr>
      <dgm:t>
        <a:bodyPr/>
        <a:lstStyle/>
        <a:p>
          <a:r>
            <a:rPr lang="en-US">
              <a:solidFill>
                <a:schemeClr val="bg1"/>
              </a:solidFill>
              <a:latin typeface="Arial"/>
              <a:cs typeface="Arial"/>
            </a:rPr>
            <a:t>Metropolitan Transportation Plan</a:t>
          </a:r>
        </a:p>
      </dgm:t>
    </dgm:pt>
    <dgm:pt modelId="{1426794F-65CE-49CB-86D0-00DADB2BA0ED}" type="parTrans" cxnId="{A6772433-6356-461B-B876-ED2FB96C12BE}">
      <dgm:prSet/>
      <dgm:spPr/>
      <dgm:t>
        <a:bodyPr/>
        <a:lstStyle/>
        <a:p>
          <a:endParaRPr lang="en-US"/>
        </a:p>
      </dgm:t>
    </dgm:pt>
    <dgm:pt modelId="{6B16F10E-C8C8-4C90-96C6-DB925A6A65BD}" type="sibTrans" cxnId="{A6772433-6356-461B-B876-ED2FB96C12BE}">
      <dgm:prSet/>
      <dgm:spPr/>
      <dgm:t>
        <a:bodyPr/>
        <a:lstStyle/>
        <a:p>
          <a:endParaRPr lang="en-US"/>
        </a:p>
      </dgm:t>
    </dgm:pt>
    <dgm:pt modelId="{E035E4AD-7E41-4D12-B609-2AEB59E44DAF}" type="pres">
      <dgm:prSet presAssocID="{90611E2B-6746-4A16-9F20-66C19D1C6F7F}" presName="Name0" presStyleCnt="0">
        <dgm:presLayoutVars>
          <dgm:dir/>
          <dgm:animLvl val="lvl"/>
          <dgm:resizeHandles val="exact"/>
        </dgm:presLayoutVars>
      </dgm:prSet>
      <dgm:spPr/>
    </dgm:pt>
    <dgm:pt modelId="{60CCF349-6982-4313-89A1-A9A7854E56B5}" type="pres">
      <dgm:prSet presAssocID="{CE66C965-41FC-48EC-B2F3-1025D7B91C93}" presName="Name8" presStyleCnt="0"/>
      <dgm:spPr/>
    </dgm:pt>
    <dgm:pt modelId="{B1E2EF63-D282-4212-B4E4-8D4C608665C3}" type="pres">
      <dgm:prSet presAssocID="{CE66C965-41FC-48EC-B2F3-1025D7B91C93}" presName="level" presStyleLbl="node1" presStyleIdx="0" presStyleCnt="3" custLinFactNeighborX="471">
        <dgm:presLayoutVars>
          <dgm:chMax val="1"/>
          <dgm:bulletEnabled val="1"/>
        </dgm:presLayoutVars>
      </dgm:prSet>
      <dgm:spPr/>
    </dgm:pt>
    <dgm:pt modelId="{DF2FF7C6-1DC8-4729-A0F3-AFE738103D5A}" type="pres">
      <dgm:prSet presAssocID="{CE66C965-41FC-48EC-B2F3-1025D7B91C93}" presName="levelTx" presStyleLbl="revTx" presStyleIdx="0" presStyleCnt="0">
        <dgm:presLayoutVars>
          <dgm:chMax val="1"/>
          <dgm:bulletEnabled val="1"/>
        </dgm:presLayoutVars>
      </dgm:prSet>
      <dgm:spPr/>
    </dgm:pt>
    <dgm:pt modelId="{AD07AC94-BE00-458A-9402-692CBDA8435F}" type="pres">
      <dgm:prSet presAssocID="{2DC85D1B-FDAE-4B64-9F3D-8276AAF4CA6F}" presName="Name8" presStyleCnt="0"/>
      <dgm:spPr/>
    </dgm:pt>
    <dgm:pt modelId="{4BE95913-4A1F-4AFA-9D7C-49ABAEAD0840}" type="pres">
      <dgm:prSet presAssocID="{2DC85D1B-FDAE-4B64-9F3D-8276AAF4CA6F}" presName="level" presStyleLbl="node1" presStyleIdx="1" presStyleCnt="3">
        <dgm:presLayoutVars>
          <dgm:chMax val="1"/>
          <dgm:bulletEnabled val="1"/>
        </dgm:presLayoutVars>
      </dgm:prSet>
      <dgm:spPr/>
    </dgm:pt>
    <dgm:pt modelId="{8C3A04D5-F362-45B1-9ED1-D22E901F2C3B}" type="pres">
      <dgm:prSet presAssocID="{2DC85D1B-FDAE-4B64-9F3D-8276AAF4CA6F}" presName="levelTx" presStyleLbl="revTx" presStyleIdx="0" presStyleCnt="0">
        <dgm:presLayoutVars>
          <dgm:chMax val="1"/>
          <dgm:bulletEnabled val="1"/>
        </dgm:presLayoutVars>
      </dgm:prSet>
      <dgm:spPr/>
    </dgm:pt>
    <dgm:pt modelId="{AA7129EA-A632-49CA-A9DE-FC69EAAC34C2}" type="pres">
      <dgm:prSet presAssocID="{B349B632-B59A-4D81-AB6B-BF8D2F981A79}" presName="Name8" presStyleCnt="0"/>
      <dgm:spPr/>
    </dgm:pt>
    <dgm:pt modelId="{EC1E4AAF-6439-499E-A296-2DB67F856A7D}" type="pres">
      <dgm:prSet presAssocID="{B349B632-B59A-4D81-AB6B-BF8D2F981A79}" presName="level" presStyleLbl="node1" presStyleIdx="2" presStyleCnt="3">
        <dgm:presLayoutVars>
          <dgm:chMax val="1"/>
          <dgm:bulletEnabled val="1"/>
        </dgm:presLayoutVars>
      </dgm:prSet>
      <dgm:spPr/>
    </dgm:pt>
    <dgm:pt modelId="{7E059BD8-3C4B-4585-BAFE-BE7CA43B3876}" type="pres">
      <dgm:prSet presAssocID="{B349B632-B59A-4D81-AB6B-BF8D2F981A79}" presName="levelTx" presStyleLbl="revTx" presStyleIdx="0" presStyleCnt="0">
        <dgm:presLayoutVars>
          <dgm:chMax val="1"/>
          <dgm:bulletEnabled val="1"/>
        </dgm:presLayoutVars>
      </dgm:prSet>
      <dgm:spPr/>
    </dgm:pt>
  </dgm:ptLst>
  <dgm:cxnLst>
    <dgm:cxn modelId="{A0858A0F-4111-47C0-BCF0-FF39FC173FEE}" type="presOf" srcId="{B349B632-B59A-4D81-AB6B-BF8D2F981A79}" destId="{EC1E4AAF-6439-499E-A296-2DB67F856A7D}" srcOrd="0" destOrd="0" presId="urn:microsoft.com/office/officeart/2005/8/layout/pyramid1"/>
    <dgm:cxn modelId="{445E501D-D3EE-49CB-876F-AF2E65016274}" type="presOf" srcId="{CE66C965-41FC-48EC-B2F3-1025D7B91C93}" destId="{B1E2EF63-D282-4212-B4E4-8D4C608665C3}" srcOrd="0" destOrd="0" presId="urn:microsoft.com/office/officeart/2005/8/layout/pyramid1"/>
    <dgm:cxn modelId="{A6772433-6356-461B-B876-ED2FB96C12BE}" srcId="{90611E2B-6746-4A16-9F20-66C19D1C6F7F}" destId="{B349B632-B59A-4D81-AB6B-BF8D2F981A79}" srcOrd="2" destOrd="0" parTransId="{1426794F-65CE-49CB-86D0-00DADB2BA0ED}" sibTransId="{6B16F10E-C8C8-4C90-96C6-DB925A6A65BD}"/>
    <dgm:cxn modelId="{22A17A75-4C6F-45A5-AADD-B9DA2176A34E}" type="presOf" srcId="{2DC85D1B-FDAE-4B64-9F3D-8276AAF4CA6F}" destId="{8C3A04D5-F362-45B1-9ED1-D22E901F2C3B}" srcOrd="1" destOrd="0" presId="urn:microsoft.com/office/officeart/2005/8/layout/pyramid1"/>
    <dgm:cxn modelId="{7C410299-8ADB-41ED-8437-8C87B31608C7}" type="presOf" srcId="{B349B632-B59A-4D81-AB6B-BF8D2F981A79}" destId="{7E059BD8-3C4B-4585-BAFE-BE7CA43B3876}" srcOrd="1" destOrd="0" presId="urn:microsoft.com/office/officeart/2005/8/layout/pyramid1"/>
    <dgm:cxn modelId="{936F449B-9595-4A3B-B9F9-1235C7EACAFB}" srcId="{90611E2B-6746-4A16-9F20-66C19D1C6F7F}" destId="{CE66C965-41FC-48EC-B2F3-1025D7B91C93}" srcOrd="0" destOrd="0" parTransId="{912063B3-77A6-4001-8EAA-B9CC7ACCBBF8}" sibTransId="{3C910D6C-D522-488B-B3F4-EE95FDA96508}"/>
    <dgm:cxn modelId="{227B18AC-F82F-42A4-932E-F42E1745F75A}" type="presOf" srcId="{90611E2B-6746-4A16-9F20-66C19D1C6F7F}" destId="{E035E4AD-7E41-4D12-B609-2AEB59E44DAF}" srcOrd="0" destOrd="0" presId="urn:microsoft.com/office/officeart/2005/8/layout/pyramid1"/>
    <dgm:cxn modelId="{384D8AD4-7D20-40CD-A2C8-0009067FC370}" srcId="{90611E2B-6746-4A16-9F20-66C19D1C6F7F}" destId="{2DC85D1B-FDAE-4B64-9F3D-8276AAF4CA6F}" srcOrd="1" destOrd="0" parTransId="{F80C4907-1CEA-494D-BE61-7A54FB6FFC19}" sibTransId="{05EFEE5A-3FBA-4CE9-8A83-D59145ABDD24}"/>
    <dgm:cxn modelId="{924EF3D7-AE05-4742-B973-40D86781BC2F}" type="presOf" srcId="{CE66C965-41FC-48EC-B2F3-1025D7B91C93}" destId="{DF2FF7C6-1DC8-4729-A0F3-AFE738103D5A}" srcOrd="1" destOrd="0" presId="urn:microsoft.com/office/officeart/2005/8/layout/pyramid1"/>
    <dgm:cxn modelId="{6590B9F0-9136-4E13-BFCB-6316D15EF182}" type="presOf" srcId="{2DC85D1B-FDAE-4B64-9F3D-8276AAF4CA6F}" destId="{4BE95913-4A1F-4AFA-9D7C-49ABAEAD0840}" srcOrd="0" destOrd="0" presId="urn:microsoft.com/office/officeart/2005/8/layout/pyramid1"/>
    <dgm:cxn modelId="{1E6659E8-CB57-4B8A-9719-97C0F034D8E5}" type="presParOf" srcId="{E035E4AD-7E41-4D12-B609-2AEB59E44DAF}" destId="{60CCF349-6982-4313-89A1-A9A7854E56B5}" srcOrd="0" destOrd="0" presId="urn:microsoft.com/office/officeart/2005/8/layout/pyramid1"/>
    <dgm:cxn modelId="{67A467C4-7DAB-4C9A-8999-BD430FC22189}" type="presParOf" srcId="{60CCF349-6982-4313-89A1-A9A7854E56B5}" destId="{B1E2EF63-D282-4212-B4E4-8D4C608665C3}" srcOrd="0" destOrd="0" presId="urn:microsoft.com/office/officeart/2005/8/layout/pyramid1"/>
    <dgm:cxn modelId="{5F63F228-DFDA-484A-850D-76A01DCC79DA}" type="presParOf" srcId="{60CCF349-6982-4313-89A1-A9A7854E56B5}" destId="{DF2FF7C6-1DC8-4729-A0F3-AFE738103D5A}" srcOrd="1" destOrd="0" presId="urn:microsoft.com/office/officeart/2005/8/layout/pyramid1"/>
    <dgm:cxn modelId="{C41DB96F-8FFC-4BFD-BF73-7D80EE0F25ED}" type="presParOf" srcId="{E035E4AD-7E41-4D12-B609-2AEB59E44DAF}" destId="{AD07AC94-BE00-458A-9402-692CBDA8435F}" srcOrd="1" destOrd="0" presId="urn:microsoft.com/office/officeart/2005/8/layout/pyramid1"/>
    <dgm:cxn modelId="{348E265C-7560-4B56-9DA0-AB543A9C2A3B}" type="presParOf" srcId="{AD07AC94-BE00-458A-9402-692CBDA8435F}" destId="{4BE95913-4A1F-4AFA-9D7C-49ABAEAD0840}" srcOrd="0" destOrd="0" presId="urn:microsoft.com/office/officeart/2005/8/layout/pyramid1"/>
    <dgm:cxn modelId="{8A837D6C-D95F-45A7-B5F6-B3EC12691977}" type="presParOf" srcId="{AD07AC94-BE00-458A-9402-692CBDA8435F}" destId="{8C3A04D5-F362-45B1-9ED1-D22E901F2C3B}" srcOrd="1" destOrd="0" presId="urn:microsoft.com/office/officeart/2005/8/layout/pyramid1"/>
    <dgm:cxn modelId="{76890B12-1695-4194-AF53-C66AD563C190}" type="presParOf" srcId="{E035E4AD-7E41-4D12-B609-2AEB59E44DAF}" destId="{AA7129EA-A632-49CA-A9DE-FC69EAAC34C2}" srcOrd="2" destOrd="0" presId="urn:microsoft.com/office/officeart/2005/8/layout/pyramid1"/>
    <dgm:cxn modelId="{9FC4F180-A090-49A4-97C1-5CE3967567F4}" type="presParOf" srcId="{AA7129EA-A632-49CA-A9DE-FC69EAAC34C2}" destId="{EC1E4AAF-6439-499E-A296-2DB67F856A7D}" srcOrd="0" destOrd="0" presId="urn:microsoft.com/office/officeart/2005/8/layout/pyramid1"/>
    <dgm:cxn modelId="{F644A703-D17C-4E43-B13C-3B47B4D0825F}" type="presParOf" srcId="{AA7129EA-A632-49CA-A9DE-FC69EAAC34C2}" destId="{7E059BD8-3C4B-4585-BAFE-BE7CA43B3876}"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0131B2-E532-42EC-BA25-E4F0E600FBAB}"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99EE7F53-F0FD-4F51-B875-1B7D834CF25B}">
      <dgm:prSet phldrT="[Text]"/>
      <dgm:spPr>
        <a:solidFill>
          <a:srgbClr val="0075BF"/>
        </a:solidFill>
      </dgm:spPr>
      <dgm:t>
        <a:bodyPr/>
        <a:lstStyle/>
        <a:p>
          <a:r>
            <a:rPr lang="en-US">
              <a:latin typeface="Arial"/>
              <a:cs typeface="Arial"/>
            </a:rPr>
            <a:t>Stakeholders</a:t>
          </a:r>
        </a:p>
      </dgm:t>
    </dgm:pt>
    <dgm:pt modelId="{3845F376-0D7B-4476-8A8C-2B43DEB93A30}" type="parTrans" cxnId="{3B471CD0-94B4-4B70-8907-A9D026847A20}">
      <dgm:prSet/>
      <dgm:spPr/>
      <dgm:t>
        <a:bodyPr/>
        <a:lstStyle/>
        <a:p>
          <a:endParaRPr lang="en-US"/>
        </a:p>
      </dgm:t>
    </dgm:pt>
    <dgm:pt modelId="{717B3490-61D0-47A9-AAC7-7F596C6E0A61}" type="sibTrans" cxnId="{3B471CD0-94B4-4B70-8907-A9D026847A20}">
      <dgm:prSet/>
      <dgm:spPr/>
      <dgm:t>
        <a:bodyPr/>
        <a:lstStyle/>
        <a:p>
          <a:endParaRPr lang="en-US"/>
        </a:p>
      </dgm:t>
    </dgm:pt>
    <dgm:pt modelId="{396E1869-D4BC-43C0-829E-5C83E9964C8D}">
      <dgm:prSet phldrT="[Text]"/>
      <dgm:spPr>
        <a:solidFill>
          <a:srgbClr val="0075BF"/>
        </a:solidFill>
      </dgm:spPr>
      <dgm:t>
        <a:bodyPr/>
        <a:lstStyle/>
        <a:p>
          <a:r>
            <a:rPr lang="en-US">
              <a:latin typeface="Arial"/>
              <a:cs typeface="Arial"/>
            </a:rPr>
            <a:t>Citizens</a:t>
          </a:r>
        </a:p>
      </dgm:t>
    </dgm:pt>
    <dgm:pt modelId="{BB1A7313-2ECE-4DBA-841E-617B621E92B3}" type="parTrans" cxnId="{92936D7E-B70F-411B-990C-562EB5B3F493}">
      <dgm:prSet/>
      <dgm:spPr/>
      <dgm:t>
        <a:bodyPr/>
        <a:lstStyle/>
        <a:p>
          <a:endParaRPr lang="en-US"/>
        </a:p>
      </dgm:t>
    </dgm:pt>
    <dgm:pt modelId="{0E993C97-7B79-4462-890D-6E2DAF601672}" type="sibTrans" cxnId="{92936D7E-B70F-411B-990C-562EB5B3F493}">
      <dgm:prSet/>
      <dgm:spPr/>
      <dgm:t>
        <a:bodyPr/>
        <a:lstStyle/>
        <a:p>
          <a:endParaRPr lang="en-US"/>
        </a:p>
      </dgm:t>
    </dgm:pt>
    <dgm:pt modelId="{851D30FE-21FB-404D-8D2F-7687CFC23A12}" type="pres">
      <dgm:prSet presAssocID="{5C0131B2-E532-42EC-BA25-E4F0E600FBAB}" presName="Name0" presStyleCnt="0">
        <dgm:presLayoutVars>
          <dgm:chPref val="1"/>
          <dgm:dir/>
          <dgm:animOne val="branch"/>
          <dgm:animLvl val="lvl"/>
          <dgm:resizeHandles/>
        </dgm:presLayoutVars>
      </dgm:prSet>
      <dgm:spPr/>
    </dgm:pt>
    <dgm:pt modelId="{5AC6101D-1241-4C67-BC4E-E0F703B01BF9}" type="pres">
      <dgm:prSet presAssocID="{99EE7F53-F0FD-4F51-B875-1B7D834CF25B}" presName="vertOne" presStyleCnt="0"/>
      <dgm:spPr/>
    </dgm:pt>
    <dgm:pt modelId="{DDFB5330-A6DD-4437-8AE7-A170E6E3F5D1}" type="pres">
      <dgm:prSet presAssocID="{99EE7F53-F0FD-4F51-B875-1B7D834CF25B}" presName="txOne" presStyleLbl="node0" presStyleIdx="0" presStyleCnt="2" custScaleX="186438" custLinFactNeighborX="352" custLinFactNeighborY="1103">
        <dgm:presLayoutVars>
          <dgm:chPref val="3"/>
        </dgm:presLayoutVars>
      </dgm:prSet>
      <dgm:spPr/>
    </dgm:pt>
    <dgm:pt modelId="{A0469697-889C-48AC-A3FD-388C804A7EA9}" type="pres">
      <dgm:prSet presAssocID="{99EE7F53-F0FD-4F51-B875-1B7D834CF25B}" presName="horzOne" presStyleCnt="0"/>
      <dgm:spPr/>
    </dgm:pt>
    <dgm:pt modelId="{1C7EE32E-2EA3-473E-A939-17FDB3C82D35}" type="pres">
      <dgm:prSet presAssocID="{717B3490-61D0-47A9-AAC7-7F596C6E0A61}" presName="sibSpaceOne" presStyleCnt="0"/>
      <dgm:spPr/>
    </dgm:pt>
    <dgm:pt modelId="{EA883808-E1E4-4EC4-B32B-04E19D81C405}" type="pres">
      <dgm:prSet presAssocID="{396E1869-D4BC-43C0-829E-5C83E9964C8D}" presName="vertOne" presStyleCnt="0"/>
      <dgm:spPr/>
    </dgm:pt>
    <dgm:pt modelId="{3F7AD4D1-D10E-4F42-B0BA-D284E7F41DFA}" type="pres">
      <dgm:prSet presAssocID="{396E1869-D4BC-43C0-829E-5C83E9964C8D}" presName="txOne" presStyleLbl="node0" presStyleIdx="1" presStyleCnt="2" custFlipHor="1" custScaleX="184504" custLinFactNeighborX="-12367" custLinFactNeighborY="-3335">
        <dgm:presLayoutVars>
          <dgm:chPref val="3"/>
        </dgm:presLayoutVars>
      </dgm:prSet>
      <dgm:spPr/>
    </dgm:pt>
    <dgm:pt modelId="{8323299C-F8E6-4266-B585-2E0149B2A989}" type="pres">
      <dgm:prSet presAssocID="{396E1869-D4BC-43C0-829E-5C83E9964C8D}" presName="horzOne" presStyleCnt="0"/>
      <dgm:spPr/>
    </dgm:pt>
  </dgm:ptLst>
  <dgm:cxnLst>
    <dgm:cxn modelId="{8D627E2C-9E7C-4F62-990E-46EEAA58D709}" type="presOf" srcId="{396E1869-D4BC-43C0-829E-5C83E9964C8D}" destId="{3F7AD4D1-D10E-4F42-B0BA-D284E7F41DFA}" srcOrd="0" destOrd="0" presId="urn:microsoft.com/office/officeart/2005/8/layout/hierarchy4"/>
    <dgm:cxn modelId="{92936D7E-B70F-411B-990C-562EB5B3F493}" srcId="{5C0131B2-E532-42EC-BA25-E4F0E600FBAB}" destId="{396E1869-D4BC-43C0-829E-5C83E9964C8D}" srcOrd="1" destOrd="0" parTransId="{BB1A7313-2ECE-4DBA-841E-617B621E92B3}" sibTransId="{0E993C97-7B79-4462-890D-6E2DAF601672}"/>
    <dgm:cxn modelId="{1ED0909C-ECA2-427C-9CEF-85576A1B3C49}" type="presOf" srcId="{99EE7F53-F0FD-4F51-B875-1B7D834CF25B}" destId="{DDFB5330-A6DD-4437-8AE7-A170E6E3F5D1}" srcOrd="0" destOrd="0" presId="urn:microsoft.com/office/officeart/2005/8/layout/hierarchy4"/>
    <dgm:cxn modelId="{3B471CD0-94B4-4B70-8907-A9D026847A20}" srcId="{5C0131B2-E532-42EC-BA25-E4F0E600FBAB}" destId="{99EE7F53-F0FD-4F51-B875-1B7D834CF25B}" srcOrd="0" destOrd="0" parTransId="{3845F376-0D7B-4476-8A8C-2B43DEB93A30}" sibTransId="{717B3490-61D0-47A9-AAC7-7F596C6E0A61}"/>
    <dgm:cxn modelId="{37138FFD-2895-4123-81FA-DB198C3C01B0}" type="presOf" srcId="{5C0131B2-E532-42EC-BA25-E4F0E600FBAB}" destId="{851D30FE-21FB-404D-8D2F-7687CFC23A12}" srcOrd="0" destOrd="0" presId="urn:microsoft.com/office/officeart/2005/8/layout/hierarchy4"/>
    <dgm:cxn modelId="{91125F18-A4A1-4680-97F9-FADB4A82CEA6}" type="presParOf" srcId="{851D30FE-21FB-404D-8D2F-7687CFC23A12}" destId="{5AC6101D-1241-4C67-BC4E-E0F703B01BF9}" srcOrd="0" destOrd="0" presId="urn:microsoft.com/office/officeart/2005/8/layout/hierarchy4"/>
    <dgm:cxn modelId="{DD15936F-7D82-41C7-A011-85B37D254168}" type="presParOf" srcId="{5AC6101D-1241-4C67-BC4E-E0F703B01BF9}" destId="{DDFB5330-A6DD-4437-8AE7-A170E6E3F5D1}" srcOrd="0" destOrd="0" presId="urn:microsoft.com/office/officeart/2005/8/layout/hierarchy4"/>
    <dgm:cxn modelId="{BF6793F8-621B-4D07-A37B-7561956FD1F0}" type="presParOf" srcId="{5AC6101D-1241-4C67-BC4E-E0F703B01BF9}" destId="{A0469697-889C-48AC-A3FD-388C804A7EA9}" srcOrd="1" destOrd="0" presId="urn:microsoft.com/office/officeart/2005/8/layout/hierarchy4"/>
    <dgm:cxn modelId="{E1986ADD-9EEC-4D59-99DD-2DC7EB3BC6DE}" type="presParOf" srcId="{851D30FE-21FB-404D-8D2F-7687CFC23A12}" destId="{1C7EE32E-2EA3-473E-A939-17FDB3C82D35}" srcOrd="1" destOrd="0" presId="urn:microsoft.com/office/officeart/2005/8/layout/hierarchy4"/>
    <dgm:cxn modelId="{FF72E1AC-C4A1-467F-AD72-DC5454544A18}" type="presParOf" srcId="{851D30FE-21FB-404D-8D2F-7687CFC23A12}" destId="{EA883808-E1E4-4EC4-B32B-04E19D81C405}" srcOrd="2" destOrd="0" presId="urn:microsoft.com/office/officeart/2005/8/layout/hierarchy4"/>
    <dgm:cxn modelId="{04342874-CD78-4219-BED7-40DF86D73C6A}" type="presParOf" srcId="{EA883808-E1E4-4EC4-B32B-04E19D81C405}" destId="{3F7AD4D1-D10E-4F42-B0BA-D284E7F41DFA}" srcOrd="0" destOrd="0" presId="urn:microsoft.com/office/officeart/2005/8/layout/hierarchy4"/>
    <dgm:cxn modelId="{383338F0-DE8A-4FC7-A3B7-0A97437C92D3}" type="presParOf" srcId="{EA883808-E1E4-4EC4-B32B-04E19D81C405}" destId="{8323299C-F8E6-4266-B585-2E0149B2A98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72CB9F-5AF1-4772-BF5B-F271207F6C45}"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ACD1C87F-92E6-4E33-B112-DEE203B6F02A}">
      <dgm:prSet phldrT="[Text]"/>
      <dgm:spPr>
        <a:solidFill>
          <a:srgbClr val="33CCCC"/>
        </a:solidFill>
        <a:ln>
          <a:solidFill>
            <a:srgbClr val="33CCCC"/>
          </a:solidFill>
        </a:ln>
      </dgm:spPr>
      <dgm:t>
        <a:bodyPr/>
        <a:lstStyle/>
        <a:p>
          <a:r>
            <a:rPr lang="en-US">
              <a:latin typeface="Arial"/>
              <a:cs typeface="Arial"/>
            </a:rPr>
            <a:t>Decision Makers</a:t>
          </a:r>
        </a:p>
      </dgm:t>
    </dgm:pt>
    <dgm:pt modelId="{5D57B05B-FDD6-4E1D-A887-22D454B55DC6}" type="parTrans" cxnId="{39AFADED-91C9-41A6-B5B2-8AFDEB9D2552}">
      <dgm:prSet/>
      <dgm:spPr/>
      <dgm:t>
        <a:bodyPr/>
        <a:lstStyle/>
        <a:p>
          <a:endParaRPr lang="en-US"/>
        </a:p>
      </dgm:t>
    </dgm:pt>
    <dgm:pt modelId="{EB154E46-F6D1-4F5E-863D-DF59ADAF78FC}" type="sibTrans" cxnId="{39AFADED-91C9-41A6-B5B2-8AFDEB9D2552}">
      <dgm:prSet/>
      <dgm:spPr/>
      <dgm:t>
        <a:bodyPr/>
        <a:lstStyle/>
        <a:p>
          <a:endParaRPr lang="en-US"/>
        </a:p>
      </dgm:t>
    </dgm:pt>
    <dgm:pt modelId="{1DDF944B-4F30-4BC0-AC12-8827EA7130B9}">
      <dgm:prSet phldrT="[Text]"/>
      <dgm:spPr>
        <a:solidFill>
          <a:srgbClr val="5AB65F"/>
        </a:solidFill>
      </dgm:spPr>
      <dgm:t>
        <a:bodyPr/>
        <a:lstStyle/>
        <a:p>
          <a:r>
            <a:rPr lang="en-US">
              <a:latin typeface="Arial"/>
              <a:cs typeface="Arial"/>
            </a:rPr>
            <a:t>Metropolitan Transportation Plan</a:t>
          </a:r>
        </a:p>
      </dgm:t>
    </dgm:pt>
    <dgm:pt modelId="{B33C157C-AFB8-4BD9-B9F1-BB1D0B7E8BDD}" type="parTrans" cxnId="{18C41268-521E-4190-8CEA-DFA01F939859}">
      <dgm:prSet/>
      <dgm:spPr/>
      <dgm:t>
        <a:bodyPr/>
        <a:lstStyle/>
        <a:p>
          <a:endParaRPr lang="en-US"/>
        </a:p>
      </dgm:t>
    </dgm:pt>
    <dgm:pt modelId="{5E4D2476-50C7-46BA-9ABB-7F07C5034276}" type="sibTrans" cxnId="{18C41268-521E-4190-8CEA-DFA01F939859}">
      <dgm:prSet/>
      <dgm:spPr/>
      <dgm:t>
        <a:bodyPr/>
        <a:lstStyle/>
        <a:p>
          <a:endParaRPr lang="en-US"/>
        </a:p>
      </dgm:t>
    </dgm:pt>
    <dgm:pt modelId="{66A7C7AE-89FD-4A7B-993F-3C1C2E05EAED}">
      <dgm:prSet phldrT="[Text]"/>
      <dgm:spPr>
        <a:solidFill>
          <a:srgbClr val="2A7F67"/>
        </a:solidFill>
      </dgm:spPr>
      <dgm:t>
        <a:bodyPr/>
        <a:lstStyle/>
        <a:p>
          <a:r>
            <a:rPr lang="en-US">
              <a:latin typeface="Arial"/>
              <a:cs typeface="Arial"/>
            </a:rPr>
            <a:t>Transportation Improvement Program</a:t>
          </a:r>
        </a:p>
      </dgm:t>
    </dgm:pt>
    <dgm:pt modelId="{660E0324-E59B-4882-BC06-DD3071FCF56B}" type="parTrans" cxnId="{211C0AE5-B350-493D-BADE-7E02A63EDCB2}">
      <dgm:prSet/>
      <dgm:spPr/>
      <dgm:t>
        <a:bodyPr/>
        <a:lstStyle/>
        <a:p>
          <a:endParaRPr lang="en-US"/>
        </a:p>
      </dgm:t>
    </dgm:pt>
    <dgm:pt modelId="{FC5D8709-6B17-43C7-94C1-D88FA3295940}" type="sibTrans" cxnId="{211C0AE5-B350-493D-BADE-7E02A63EDCB2}">
      <dgm:prSet/>
      <dgm:spPr/>
      <dgm:t>
        <a:bodyPr/>
        <a:lstStyle/>
        <a:p>
          <a:endParaRPr lang="en-US"/>
        </a:p>
      </dgm:t>
    </dgm:pt>
    <dgm:pt modelId="{7757EBD2-8E92-4DF9-93A8-B6092FB5E8D6}" type="pres">
      <dgm:prSet presAssocID="{BC72CB9F-5AF1-4772-BF5B-F271207F6C45}" presName="layout" presStyleCnt="0">
        <dgm:presLayoutVars>
          <dgm:chMax/>
          <dgm:chPref/>
          <dgm:dir/>
          <dgm:animOne val="branch"/>
          <dgm:animLvl val="lvl"/>
          <dgm:resizeHandles/>
        </dgm:presLayoutVars>
      </dgm:prSet>
      <dgm:spPr/>
    </dgm:pt>
    <dgm:pt modelId="{761525C0-B28B-4A5A-A96E-377361B73B07}" type="pres">
      <dgm:prSet presAssocID="{ACD1C87F-92E6-4E33-B112-DEE203B6F02A}" presName="root" presStyleCnt="0">
        <dgm:presLayoutVars>
          <dgm:chMax/>
          <dgm:chPref val="4"/>
        </dgm:presLayoutVars>
      </dgm:prSet>
      <dgm:spPr/>
    </dgm:pt>
    <dgm:pt modelId="{FE7728DC-4436-4C80-A600-EA5D3A069F08}" type="pres">
      <dgm:prSet presAssocID="{ACD1C87F-92E6-4E33-B112-DEE203B6F02A}" presName="rootComposite" presStyleCnt="0">
        <dgm:presLayoutVars/>
      </dgm:prSet>
      <dgm:spPr/>
    </dgm:pt>
    <dgm:pt modelId="{4C22E26B-E3C8-4163-AEBF-F34E48DFA63F}" type="pres">
      <dgm:prSet presAssocID="{ACD1C87F-92E6-4E33-B112-DEE203B6F02A}" presName="rootText" presStyleLbl="node0" presStyleIdx="0" presStyleCnt="1" custScaleX="98649" custScaleY="54956" custLinFactNeighborY="-31541">
        <dgm:presLayoutVars>
          <dgm:chMax/>
          <dgm:chPref val="4"/>
        </dgm:presLayoutVars>
      </dgm:prSet>
      <dgm:spPr/>
    </dgm:pt>
    <dgm:pt modelId="{C6FCBCEE-EBD1-4B21-8623-EA45C405CDE1}" type="pres">
      <dgm:prSet presAssocID="{ACD1C87F-92E6-4E33-B112-DEE203B6F02A}" presName="childShape" presStyleCnt="0">
        <dgm:presLayoutVars>
          <dgm:chMax val="0"/>
          <dgm:chPref val="0"/>
        </dgm:presLayoutVars>
      </dgm:prSet>
      <dgm:spPr/>
    </dgm:pt>
    <dgm:pt modelId="{8091F18A-8738-49A4-A89B-7C15AB9EC634}" type="pres">
      <dgm:prSet presAssocID="{1DDF944B-4F30-4BC0-AC12-8827EA7130B9}" presName="childComposite" presStyleCnt="0">
        <dgm:presLayoutVars>
          <dgm:chMax val="0"/>
          <dgm:chPref val="0"/>
        </dgm:presLayoutVars>
      </dgm:prSet>
      <dgm:spPr/>
    </dgm:pt>
    <dgm:pt modelId="{7ECB964E-D44E-42DD-B49D-BBBEEE4E31FF}" type="pres">
      <dgm:prSet presAssocID="{1DDF944B-4F30-4BC0-AC12-8827EA7130B9}" presName="Image" presStyleLbl="node1" presStyleIdx="0" presStyleCnt="2" custLinFactNeighborY="-38703"/>
      <dgm:spPr>
        <a:solidFill>
          <a:srgbClr val="5AB65F"/>
        </a:solidFill>
      </dgm:spPr>
    </dgm:pt>
    <dgm:pt modelId="{2CBACCC4-48DD-4C8B-897E-3DE43E2AA3D4}" type="pres">
      <dgm:prSet presAssocID="{1DDF944B-4F30-4BC0-AC12-8827EA7130B9}" presName="childText" presStyleLbl="lnNode1" presStyleIdx="0" presStyleCnt="2" custLinFactNeighborX="-177" custLinFactNeighborY="-38704">
        <dgm:presLayoutVars>
          <dgm:chMax val="0"/>
          <dgm:chPref val="0"/>
          <dgm:bulletEnabled val="1"/>
        </dgm:presLayoutVars>
      </dgm:prSet>
      <dgm:spPr/>
    </dgm:pt>
    <dgm:pt modelId="{4538FD77-1558-47A6-8731-69DF9074576C}" type="pres">
      <dgm:prSet presAssocID="{66A7C7AE-89FD-4A7B-993F-3C1C2E05EAED}" presName="childComposite" presStyleCnt="0">
        <dgm:presLayoutVars>
          <dgm:chMax val="0"/>
          <dgm:chPref val="0"/>
        </dgm:presLayoutVars>
      </dgm:prSet>
      <dgm:spPr/>
    </dgm:pt>
    <dgm:pt modelId="{ACBA15DF-276F-46D8-9179-274F1189199C}" type="pres">
      <dgm:prSet presAssocID="{66A7C7AE-89FD-4A7B-993F-3C1C2E05EAED}" presName="Image" presStyleLbl="node1" presStyleIdx="1" presStyleCnt="2" custLinFactNeighborX="-1963" custLinFactNeighborY="-42574"/>
      <dgm:spPr>
        <a:solidFill>
          <a:srgbClr val="2A7F67"/>
        </a:solidFill>
      </dgm:spPr>
    </dgm:pt>
    <dgm:pt modelId="{D61C4F61-F693-499D-9465-53E2B8EECA04}" type="pres">
      <dgm:prSet presAssocID="{66A7C7AE-89FD-4A7B-993F-3C1C2E05EAED}" presName="childText" presStyleLbl="lnNode1" presStyleIdx="1" presStyleCnt="2" custLinFactNeighborX="-177" custLinFactNeighborY="-41606">
        <dgm:presLayoutVars>
          <dgm:chMax val="0"/>
          <dgm:chPref val="0"/>
          <dgm:bulletEnabled val="1"/>
        </dgm:presLayoutVars>
      </dgm:prSet>
      <dgm:spPr/>
    </dgm:pt>
  </dgm:ptLst>
  <dgm:cxnLst>
    <dgm:cxn modelId="{DC931E1F-AE56-4766-B3B5-B9D199AC3333}" type="presOf" srcId="{66A7C7AE-89FD-4A7B-993F-3C1C2E05EAED}" destId="{D61C4F61-F693-499D-9465-53E2B8EECA04}" srcOrd="0" destOrd="0" presId="urn:microsoft.com/office/officeart/2008/layout/PictureAccentList"/>
    <dgm:cxn modelId="{18C41268-521E-4190-8CEA-DFA01F939859}" srcId="{ACD1C87F-92E6-4E33-B112-DEE203B6F02A}" destId="{1DDF944B-4F30-4BC0-AC12-8827EA7130B9}" srcOrd="0" destOrd="0" parTransId="{B33C157C-AFB8-4BD9-B9F1-BB1D0B7E8BDD}" sibTransId="{5E4D2476-50C7-46BA-9ABB-7F07C5034276}"/>
    <dgm:cxn modelId="{3A08A34E-1463-4919-ADF0-901ADB02354E}" type="presOf" srcId="{BC72CB9F-5AF1-4772-BF5B-F271207F6C45}" destId="{7757EBD2-8E92-4DF9-93A8-B6092FB5E8D6}" srcOrd="0" destOrd="0" presId="urn:microsoft.com/office/officeart/2008/layout/PictureAccentList"/>
    <dgm:cxn modelId="{E1839656-1C1D-47CF-9653-3AACBD7E636B}" type="presOf" srcId="{1DDF944B-4F30-4BC0-AC12-8827EA7130B9}" destId="{2CBACCC4-48DD-4C8B-897E-3DE43E2AA3D4}" srcOrd="0" destOrd="0" presId="urn:microsoft.com/office/officeart/2008/layout/PictureAccentList"/>
    <dgm:cxn modelId="{98BE93C6-BEEF-4960-B122-79F14E8B1EE9}" type="presOf" srcId="{ACD1C87F-92E6-4E33-B112-DEE203B6F02A}" destId="{4C22E26B-E3C8-4163-AEBF-F34E48DFA63F}" srcOrd="0" destOrd="0" presId="urn:microsoft.com/office/officeart/2008/layout/PictureAccentList"/>
    <dgm:cxn modelId="{211C0AE5-B350-493D-BADE-7E02A63EDCB2}" srcId="{ACD1C87F-92E6-4E33-B112-DEE203B6F02A}" destId="{66A7C7AE-89FD-4A7B-993F-3C1C2E05EAED}" srcOrd="1" destOrd="0" parTransId="{660E0324-E59B-4882-BC06-DD3071FCF56B}" sibTransId="{FC5D8709-6B17-43C7-94C1-D88FA3295940}"/>
    <dgm:cxn modelId="{39AFADED-91C9-41A6-B5B2-8AFDEB9D2552}" srcId="{BC72CB9F-5AF1-4772-BF5B-F271207F6C45}" destId="{ACD1C87F-92E6-4E33-B112-DEE203B6F02A}" srcOrd="0" destOrd="0" parTransId="{5D57B05B-FDD6-4E1D-A887-22D454B55DC6}" sibTransId="{EB154E46-F6D1-4F5E-863D-DF59ADAF78FC}"/>
    <dgm:cxn modelId="{02D7A290-B9F2-4D6E-8F8D-5EF2E49B4DA5}" type="presParOf" srcId="{7757EBD2-8E92-4DF9-93A8-B6092FB5E8D6}" destId="{761525C0-B28B-4A5A-A96E-377361B73B07}" srcOrd="0" destOrd="0" presId="urn:microsoft.com/office/officeart/2008/layout/PictureAccentList"/>
    <dgm:cxn modelId="{50DFCE72-DD71-4C83-907C-977AD80BFFE0}" type="presParOf" srcId="{761525C0-B28B-4A5A-A96E-377361B73B07}" destId="{FE7728DC-4436-4C80-A600-EA5D3A069F08}" srcOrd="0" destOrd="0" presId="urn:microsoft.com/office/officeart/2008/layout/PictureAccentList"/>
    <dgm:cxn modelId="{55FF2AC1-CAD3-4D8B-B1BB-2E4F5E4E77DA}" type="presParOf" srcId="{FE7728DC-4436-4C80-A600-EA5D3A069F08}" destId="{4C22E26B-E3C8-4163-AEBF-F34E48DFA63F}" srcOrd="0" destOrd="0" presId="urn:microsoft.com/office/officeart/2008/layout/PictureAccentList"/>
    <dgm:cxn modelId="{D3CE0DD6-DDC5-4920-9E5F-602F0274E015}" type="presParOf" srcId="{761525C0-B28B-4A5A-A96E-377361B73B07}" destId="{C6FCBCEE-EBD1-4B21-8623-EA45C405CDE1}" srcOrd="1" destOrd="0" presId="urn:microsoft.com/office/officeart/2008/layout/PictureAccentList"/>
    <dgm:cxn modelId="{38E82199-C631-4AA9-BD99-83152E377D88}" type="presParOf" srcId="{C6FCBCEE-EBD1-4B21-8623-EA45C405CDE1}" destId="{8091F18A-8738-49A4-A89B-7C15AB9EC634}" srcOrd="0" destOrd="0" presId="urn:microsoft.com/office/officeart/2008/layout/PictureAccentList"/>
    <dgm:cxn modelId="{802033E5-0815-45A5-A310-9752C3320129}" type="presParOf" srcId="{8091F18A-8738-49A4-A89B-7C15AB9EC634}" destId="{7ECB964E-D44E-42DD-B49D-BBBEEE4E31FF}" srcOrd="0" destOrd="0" presId="urn:microsoft.com/office/officeart/2008/layout/PictureAccentList"/>
    <dgm:cxn modelId="{D697684E-1D10-4744-A872-59478944DC37}" type="presParOf" srcId="{8091F18A-8738-49A4-A89B-7C15AB9EC634}" destId="{2CBACCC4-48DD-4C8B-897E-3DE43E2AA3D4}" srcOrd="1" destOrd="0" presId="urn:microsoft.com/office/officeart/2008/layout/PictureAccentList"/>
    <dgm:cxn modelId="{86923588-14B5-4D57-ACA1-7646678E81D0}" type="presParOf" srcId="{C6FCBCEE-EBD1-4B21-8623-EA45C405CDE1}" destId="{4538FD77-1558-47A6-8731-69DF9074576C}" srcOrd="1" destOrd="0" presId="urn:microsoft.com/office/officeart/2008/layout/PictureAccentList"/>
    <dgm:cxn modelId="{EB633FFB-BFED-409E-8333-6C9BF036FA50}" type="presParOf" srcId="{4538FD77-1558-47A6-8731-69DF9074576C}" destId="{ACBA15DF-276F-46D8-9179-274F1189199C}" srcOrd="0" destOrd="0" presId="urn:microsoft.com/office/officeart/2008/layout/PictureAccentList"/>
    <dgm:cxn modelId="{65B44933-319C-41DA-86DF-28FDED02AC7C}" type="presParOf" srcId="{4538FD77-1558-47A6-8731-69DF9074576C}" destId="{D61C4F61-F693-499D-9465-53E2B8EECA04}"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ABECCD-E225-4DE3-ACD3-D5010A5AF6A7}"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30E5A8F3-B798-40C8-86AB-63C39828A008}">
      <dgm:prSet phldrT="[Text]"/>
      <dgm:spPr>
        <a:solidFill>
          <a:srgbClr val="34617A"/>
        </a:solidFill>
      </dgm:spPr>
      <dgm:t>
        <a:bodyPr/>
        <a:lstStyle/>
        <a:p>
          <a:r>
            <a:rPr lang="en-US">
              <a:latin typeface="Arial"/>
              <a:cs typeface="Arial"/>
            </a:rPr>
            <a:t>Projects</a:t>
          </a:r>
        </a:p>
      </dgm:t>
    </dgm:pt>
    <dgm:pt modelId="{5AB02758-2464-45BF-849B-1C61BCA7CC77}" type="parTrans" cxnId="{B7A135EF-3B54-4522-8102-8C5D32B941C3}">
      <dgm:prSet/>
      <dgm:spPr/>
      <dgm:t>
        <a:bodyPr/>
        <a:lstStyle/>
        <a:p>
          <a:endParaRPr lang="en-US"/>
        </a:p>
      </dgm:t>
    </dgm:pt>
    <dgm:pt modelId="{B45BE1D6-B155-43C4-9A71-99020D43DB68}" type="sibTrans" cxnId="{B7A135EF-3B54-4522-8102-8C5D32B941C3}">
      <dgm:prSet/>
      <dgm:spPr/>
      <dgm:t>
        <a:bodyPr/>
        <a:lstStyle/>
        <a:p>
          <a:endParaRPr lang="en-US"/>
        </a:p>
      </dgm:t>
    </dgm:pt>
    <dgm:pt modelId="{EEA8F5C1-31E7-40F1-93DD-D1A04E233F73}">
      <dgm:prSet phldrT="[Text]"/>
      <dgm:spPr>
        <a:solidFill>
          <a:srgbClr val="0070C0"/>
        </a:solidFill>
      </dgm:spPr>
      <dgm:t>
        <a:bodyPr/>
        <a:lstStyle/>
        <a:p>
          <a:pPr rtl="0"/>
          <a:r>
            <a:rPr lang="en-US">
              <a:latin typeface="Arial"/>
              <a:cs typeface="Arial"/>
            </a:rPr>
            <a:t>Evaluation Metric </a:t>
          </a:r>
        </a:p>
      </dgm:t>
    </dgm:pt>
    <dgm:pt modelId="{0C1EDFBE-0F87-4F14-8E24-2E647F78B23D}" type="parTrans" cxnId="{E0ED4A03-83D6-41C8-99E8-C2115834C37A}">
      <dgm:prSet/>
      <dgm:spPr/>
      <dgm:t>
        <a:bodyPr/>
        <a:lstStyle/>
        <a:p>
          <a:endParaRPr lang="en-US"/>
        </a:p>
      </dgm:t>
    </dgm:pt>
    <dgm:pt modelId="{B92A77E9-16BC-40C4-8E7A-431733A4B9B1}" type="sibTrans" cxnId="{E0ED4A03-83D6-41C8-99E8-C2115834C37A}">
      <dgm:prSet/>
      <dgm:spPr/>
      <dgm:t>
        <a:bodyPr/>
        <a:lstStyle/>
        <a:p>
          <a:endParaRPr lang="en-US"/>
        </a:p>
      </dgm:t>
    </dgm:pt>
    <dgm:pt modelId="{F091081A-2BF3-4271-B636-31EC22F9E6F1}" type="pres">
      <dgm:prSet presAssocID="{D5ABECCD-E225-4DE3-ACD3-D5010A5AF6A7}" presName="Name0" presStyleCnt="0">
        <dgm:presLayoutVars>
          <dgm:chPref val="1"/>
          <dgm:dir/>
          <dgm:animOne val="branch"/>
          <dgm:animLvl val="lvl"/>
          <dgm:resizeHandles/>
        </dgm:presLayoutVars>
      </dgm:prSet>
      <dgm:spPr/>
    </dgm:pt>
    <dgm:pt modelId="{C894BEEA-C9AB-4BE9-81F2-62EB4A7E487F}" type="pres">
      <dgm:prSet presAssocID="{30E5A8F3-B798-40C8-86AB-63C39828A008}" presName="vertOne" presStyleCnt="0"/>
      <dgm:spPr/>
    </dgm:pt>
    <dgm:pt modelId="{0AC6F733-94D2-4711-963E-D53325AEFEAD}" type="pres">
      <dgm:prSet presAssocID="{30E5A8F3-B798-40C8-86AB-63C39828A008}" presName="txOne" presStyleLbl="node0" presStyleIdx="0" presStyleCnt="1">
        <dgm:presLayoutVars>
          <dgm:chPref val="3"/>
        </dgm:presLayoutVars>
      </dgm:prSet>
      <dgm:spPr/>
    </dgm:pt>
    <dgm:pt modelId="{ECC67327-0556-4C0D-98FC-1D5C0F496067}" type="pres">
      <dgm:prSet presAssocID="{30E5A8F3-B798-40C8-86AB-63C39828A008}" presName="parTransOne" presStyleCnt="0"/>
      <dgm:spPr/>
    </dgm:pt>
    <dgm:pt modelId="{4EBDCF77-B0CB-41B8-9FF6-03ABDF185D8E}" type="pres">
      <dgm:prSet presAssocID="{30E5A8F3-B798-40C8-86AB-63C39828A008}" presName="horzOne" presStyleCnt="0"/>
      <dgm:spPr/>
    </dgm:pt>
    <dgm:pt modelId="{6374CDFC-1938-4F75-A99D-91E005B0C31A}" type="pres">
      <dgm:prSet presAssocID="{EEA8F5C1-31E7-40F1-93DD-D1A04E233F73}" presName="vertTwo" presStyleCnt="0"/>
      <dgm:spPr/>
    </dgm:pt>
    <dgm:pt modelId="{D5CF595B-F7F8-4834-9C1F-9262ACDE12A9}" type="pres">
      <dgm:prSet presAssocID="{EEA8F5C1-31E7-40F1-93DD-D1A04E233F73}" presName="txTwo" presStyleLbl="node2" presStyleIdx="0" presStyleCnt="1" custLinFactNeighborY="-36579">
        <dgm:presLayoutVars>
          <dgm:chPref val="3"/>
        </dgm:presLayoutVars>
      </dgm:prSet>
      <dgm:spPr/>
    </dgm:pt>
    <dgm:pt modelId="{F2661FCA-0336-4C05-8243-D894DC83AA2A}" type="pres">
      <dgm:prSet presAssocID="{EEA8F5C1-31E7-40F1-93DD-D1A04E233F73}" presName="horzTwo" presStyleCnt="0"/>
      <dgm:spPr/>
    </dgm:pt>
  </dgm:ptLst>
  <dgm:cxnLst>
    <dgm:cxn modelId="{E0ED4A03-83D6-41C8-99E8-C2115834C37A}" srcId="{30E5A8F3-B798-40C8-86AB-63C39828A008}" destId="{EEA8F5C1-31E7-40F1-93DD-D1A04E233F73}" srcOrd="0" destOrd="0" parTransId="{0C1EDFBE-0F87-4F14-8E24-2E647F78B23D}" sibTransId="{B92A77E9-16BC-40C4-8E7A-431733A4B9B1}"/>
    <dgm:cxn modelId="{9C2A7B54-7FF0-4762-9275-519BC8F262C5}" type="presOf" srcId="{D5ABECCD-E225-4DE3-ACD3-D5010A5AF6A7}" destId="{F091081A-2BF3-4271-B636-31EC22F9E6F1}" srcOrd="0" destOrd="0" presId="urn:microsoft.com/office/officeart/2005/8/layout/hierarchy4"/>
    <dgm:cxn modelId="{CB0A79DD-7678-4EFE-8A44-A8F2B8C004B0}" type="presOf" srcId="{EEA8F5C1-31E7-40F1-93DD-D1A04E233F73}" destId="{D5CF595B-F7F8-4834-9C1F-9262ACDE12A9}" srcOrd="0" destOrd="0" presId="urn:microsoft.com/office/officeart/2005/8/layout/hierarchy4"/>
    <dgm:cxn modelId="{7DC846EC-EB0A-464D-B946-95A39082FA35}" type="presOf" srcId="{30E5A8F3-B798-40C8-86AB-63C39828A008}" destId="{0AC6F733-94D2-4711-963E-D53325AEFEAD}" srcOrd="0" destOrd="0" presId="urn:microsoft.com/office/officeart/2005/8/layout/hierarchy4"/>
    <dgm:cxn modelId="{B7A135EF-3B54-4522-8102-8C5D32B941C3}" srcId="{D5ABECCD-E225-4DE3-ACD3-D5010A5AF6A7}" destId="{30E5A8F3-B798-40C8-86AB-63C39828A008}" srcOrd="0" destOrd="0" parTransId="{5AB02758-2464-45BF-849B-1C61BCA7CC77}" sibTransId="{B45BE1D6-B155-43C4-9A71-99020D43DB68}"/>
    <dgm:cxn modelId="{42BD115B-1125-40FF-873A-6364D77343A6}" type="presParOf" srcId="{F091081A-2BF3-4271-B636-31EC22F9E6F1}" destId="{C894BEEA-C9AB-4BE9-81F2-62EB4A7E487F}" srcOrd="0" destOrd="0" presId="urn:microsoft.com/office/officeart/2005/8/layout/hierarchy4"/>
    <dgm:cxn modelId="{BB5A565F-5C45-4AA0-9CA2-B28A271FEC50}" type="presParOf" srcId="{C894BEEA-C9AB-4BE9-81F2-62EB4A7E487F}" destId="{0AC6F733-94D2-4711-963E-D53325AEFEAD}" srcOrd="0" destOrd="0" presId="urn:microsoft.com/office/officeart/2005/8/layout/hierarchy4"/>
    <dgm:cxn modelId="{3092C76B-B4AC-4B96-9C59-C9CD3055AA2D}" type="presParOf" srcId="{C894BEEA-C9AB-4BE9-81F2-62EB4A7E487F}" destId="{ECC67327-0556-4C0D-98FC-1D5C0F496067}" srcOrd="1" destOrd="0" presId="urn:microsoft.com/office/officeart/2005/8/layout/hierarchy4"/>
    <dgm:cxn modelId="{F3C0B6F0-8845-4615-8035-5B196535B5C6}" type="presParOf" srcId="{C894BEEA-C9AB-4BE9-81F2-62EB4A7E487F}" destId="{4EBDCF77-B0CB-41B8-9FF6-03ABDF185D8E}" srcOrd="2" destOrd="0" presId="urn:microsoft.com/office/officeart/2005/8/layout/hierarchy4"/>
    <dgm:cxn modelId="{D58604C6-ADA6-435F-89D4-1E1F033A7362}" type="presParOf" srcId="{4EBDCF77-B0CB-41B8-9FF6-03ABDF185D8E}" destId="{6374CDFC-1938-4F75-A99D-91E005B0C31A}" srcOrd="0" destOrd="0" presId="urn:microsoft.com/office/officeart/2005/8/layout/hierarchy4"/>
    <dgm:cxn modelId="{658608AE-76E8-4179-B0DA-297293DA4CE6}" type="presParOf" srcId="{6374CDFC-1938-4F75-A99D-91E005B0C31A}" destId="{D5CF595B-F7F8-4834-9C1F-9262ACDE12A9}" srcOrd="0" destOrd="0" presId="urn:microsoft.com/office/officeart/2005/8/layout/hierarchy4"/>
    <dgm:cxn modelId="{67EF2BB9-6AED-40CF-BCD6-3C4824EA861C}" type="presParOf" srcId="{6374CDFC-1938-4F75-A99D-91E005B0C31A}" destId="{F2661FCA-0336-4C05-8243-D894DC83AA2A}" srcOrd="1" destOrd="0" presId="urn:microsoft.com/office/officeart/2005/8/layout/hierarchy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940D3-27DF-4509-A597-57F1B70559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0A63EEE-D9A1-4236-B30D-1EE0D7A79020}">
      <dgm:prSet phldrT="[Text]" custT="1"/>
      <dgm:spPr/>
      <dgm:t>
        <a:bodyPr/>
        <a:lstStyle/>
        <a:p>
          <a:r>
            <a:rPr lang="en-US" sz="1200">
              <a:solidFill>
                <a:srgbClr val="00354E"/>
              </a:solidFill>
              <a:latin typeface="Arial" panose="020B0604020202020204" pitchFamily="34" charset="0"/>
              <a:cs typeface="Arial" panose="020B0604020202020204" pitchFamily="34" charset="0"/>
            </a:rPr>
            <a:t>Local Plans</a:t>
          </a:r>
        </a:p>
        <a:p>
          <a:r>
            <a:rPr lang="en-US" sz="1200">
              <a:solidFill>
                <a:srgbClr val="00354E"/>
              </a:solidFill>
              <a:latin typeface="Arial" panose="020B0604020202020204" pitchFamily="34" charset="0"/>
              <a:cs typeface="Arial" panose="020B0604020202020204" pitchFamily="34" charset="0"/>
            </a:rPr>
            <a:t>Data</a:t>
          </a:r>
        </a:p>
        <a:p>
          <a:r>
            <a:rPr lang="en-US" sz="1200">
              <a:solidFill>
                <a:srgbClr val="00354E"/>
              </a:solidFill>
              <a:latin typeface="Arial" panose="020B0604020202020204" pitchFamily="34" charset="0"/>
              <a:cs typeface="Arial" panose="020B0604020202020204" pitchFamily="34" charset="0"/>
            </a:rPr>
            <a:t>Public Engagement</a:t>
          </a:r>
        </a:p>
        <a:p>
          <a:r>
            <a:rPr lang="en-US" sz="1200">
              <a:solidFill>
                <a:srgbClr val="00354E"/>
              </a:solidFill>
              <a:latin typeface="Arial" panose="020B0604020202020204" pitchFamily="34" charset="0"/>
              <a:cs typeface="Arial" panose="020B0604020202020204" pitchFamily="34" charset="0"/>
            </a:rPr>
            <a:t>Goals, Objectives &amp; Targets</a:t>
          </a:r>
          <a:endParaRPr lang="en-US" sz="1200"/>
        </a:p>
      </dgm:t>
    </dgm:pt>
    <dgm:pt modelId="{43653192-E93F-468B-BC32-F56C50C46B64}" type="parTrans" cxnId="{85DA0A8D-E529-476C-A1DD-9604B1D02D0E}">
      <dgm:prSet/>
      <dgm:spPr/>
      <dgm:t>
        <a:bodyPr/>
        <a:lstStyle/>
        <a:p>
          <a:endParaRPr lang="en-US"/>
        </a:p>
      </dgm:t>
    </dgm:pt>
    <dgm:pt modelId="{AC7EEA4C-0C32-46BD-AE3B-A4D0BE692DB1}" type="sibTrans" cxnId="{85DA0A8D-E529-476C-A1DD-9604B1D02D0E}">
      <dgm:prSet/>
      <dgm:spPr/>
      <dgm:t>
        <a:bodyPr/>
        <a:lstStyle/>
        <a:p>
          <a:endParaRPr lang="en-US"/>
        </a:p>
      </dgm:t>
    </dgm:pt>
    <dgm:pt modelId="{EF9D66F6-5685-46B1-BDA0-72D97C7847D3}">
      <dgm:prSet phldrT="[Text]"/>
      <dgm:spPr/>
      <dgm:t>
        <a:bodyPr/>
        <a:lstStyle/>
        <a:p>
          <a:r>
            <a:rPr lang="en-US">
              <a:solidFill>
                <a:srgbClr val="00354E"/>
              </a:solidFill>
              <a:latin typeface="Arial" panose="020B0604020202020204" pitchFamily="34" charset="0"/>
              <a:cs typeface="Arial" panose="020B0604020202020204" pitchFamily="34" charset="0"/>
            </a:rPr>
            <a:t>Evaluation Criteria</a:t>
          </a:r>
        </a:p>
        <a:p>
          <a:r>
            <a:rPr lang="en-US">
              <a:solidFill>
                <a:srgbClr val="00354E"/>
              </a:solidFill>
              <a:latin typeface="Arial" panose="020B0604020202020204" pitchFamily="34" charset="0"/>
              <a:cs typeface="Arial" panose="020B0604020202020204" pitchFamily="34" charset="0"/>
            </a:rPr>
            <a:t>Fiscal Analysis</a:t>
          </a:r>
        </a:p>
        <a:p>
          <a:r>
            <a:rPr lang="en-US">
              <a:solidFill>
                <a:srgbClr val="00354E"/>
              </a:solidFill>
              <a:latin typeface="Arial" panose="020B0604020202020204" pitchFamily="34" charset="0"/>
              <a:cs typeface="Arial" panose="020B0604020202020204" pitchFamily="34" charset="0"/>
            </a:rPr>
            <a:t>Impact Analysis</a:t>
          </a:r>
          <a:endParaRPr lang="en-US"/>
        </a:p>
      </dgm:t>
    </dgm:pt>
    <dgm:pt modelId="{7656EB38-2791-48F4-8874-E25BD4B876A3}" type="parTrans" cxnId="{50395F7D-E86D-4870-9C05-75B81396C566}">
      <dgm:prSet/>
      <dgm:spPr/>
      <dgm:t>
        <a:bodyPr/>
        <a:lstStyle/>
        <a:p>
          <a:endParaRPr lang="en-US"/>
        </a:p>
      </dgm:t>
    </dgm:pt>
    <dgm:pt modelId="{17CE6DE5-964C-45A0-8732-0B5909288216}" type="sibTrans" cxnId="{50395F7D-E86D-4870-9C05-75B81396C566}">
      <dgm:prSet/>
      <dgm:spPr/>
      <dgm:t>
        <a:bodyPr/>
        <a:lstStyle/>
        <a:p>
          <a:endParaRPr lang="en-US"/>
        </a:p>
      </dgm:t>
    </dgm:pt>
    <dgm:pt modelId="{49509279-8B33-4725-8379-FC310EDE9D95}">
      <dgm:prSet phldrT="[Text]"/>
      <dgm:spPr/>
      <dgm:t>
        <a:bodyPr/>
        <a:lstStyle/>
        <a:p>
          <a:r>
            <a:rPr lang="en-US">
              <a:solidFill>
                <a:srgbClr val="00354E"/>
              </a:solidFill>
              <a:latin typeface="Arial" panose="020B0604020202020204" pitchFamily="34" charset="0"/>
              <a:cs typeface="Arial" panose="020B0604020202020204" pitchFamily="34" charset="0"/>
            </a:rPr>
            <a:t>Regional Strategies</a:t>
          </a:r>
        </a:p>
        <a:p>
          <a:r>
            <a:rPr lang="en-US">
              <a:solidFill>
                <a:srgbClr val="00354E"/>
              </a:solidFill>
              <a:latin typeface="Arial" panose="020B0604020202020204" pitchFamily="34" charset="0"/>
              <a:cs typeface="Arial" panose="020B0604020202020204" pitchFamily="34" charset="0"/>
            </a:rPr>
            <a:t>Priority Projects</a:t>
          </a:r>
        </a:p>
        <a:p>
          <a:r>
            <a:rPr lang="en-US">
              <a:solidFill>
                <a:srgbClr val="00354E"/>
              </a:solidFill>
              <a:latin typeface="Arial" panose="020B0604020202020204" pitchFamily="34" charset="0"/>
              <a:cs typeface="Arial" panose="020B0604020202020204" pitchFamily="34" charset="0"/>
            </a:rPr>
            <a:t>Documentation</a:t>
          </a:r>
          <a:endParaRPr lang="en-US"/>
        </a:p>
      </dgm:t>
    </dgm:pt>
    <dgm:pt modelId="{2C233F3A-53D5-4E76-94DB-C8CBA7591612}" type="parTrans" cxnId="{2FD94468-4AC5-45BD-A6E9-86AE1EC20C27}">
      <dgm:prSet/>
      <dgm:spPr/>
      <dgm:t>
        <a:bodyPr/>
        <a:lstStyle/>
        <a:p>
          <a:endParaRPr lang="en-US"/>
        </a:p>
      </dgm:t>
    </dgm:pt>
    <dgm:pt modelId="{428C2607-73AD-458E-B1A2-1885C80F0782}" type="sibTrans" cxnId="{2FD94468-4AC5-45BD-A6E9-86AE1EC20C27}">
      <dgm:prSet/>
      <dgm:spPr/>
      <dgm:t>
        <a:bodyPr/>
        <a:lstStyle/>
        <a:p>
          <a:endParaRPr lang="en-US"/>
        </a:p>
      </dgm:t>
    </dgm:pt>
    <dgm:pt modelId="{6C636DBD-BCE8-4F1B-9ECC-A05210CA3D12}" type="pres">
      <dgm:prSet presAssocID="{3B2940D3-27DF-4509-A597-57F1B70559DF}" presName="Name0" presStyleCnt="0">
        <dgm:presLayoutVars>
          <dgm:chMax val="7"/>
          <dgm:chPref val="7"/>
          <dgm:dir/>
          <dgm:animLvl val="lvl"/>
        </dgm:presLayoutVars>
      </dgm:prSet>
      <dgm:spPr/>
    </dgm:pt>
    <dgm:pt modelId="{8C4ADCD1-B7A1-4C70-8906-9C596842DE90}" type="pres">
      <dgm:prSet presAssocID="{90A63EEE-D9A1-4236-B30D-1EE0D7A79020}" presName="Accent1" presStyleCnt="0"/>
      <dgm:spPr/>
    </dgm:pt>
    <dgm:pt modelId="{DAA40C43-18ED-44BA-8FD3-1F861935A15B}" type="pres">
      <dgm:prSet presAssocID="{90A63EEE-D9A1-4236-B30D-1EE0D7A79020}" presName="Accent" presStyleLbl="node1" presStyleIdx="0" presStyleCnt="3"/>
      <dgm:spPr>
        <a:solidFill>
          <a:srgbClr val="99C000"/>
        </a:solidFill>
      </dgm:spPr>
    </dgm:pt>
    <dgm:pt modelId="{512CE6F8-4E10-4EC9-AFEC-56C014BE496F}" type="pres">
      <dgm:prSet presAssocID="{90A63EEE-D9A1-4236-B30D-1EE0D7A79020}" presName="Parent1" presStyleLbl="revTx" presStyleIdx="0" presStyleCnt="3" custScaleY="155462" custLinFactNeighborY="-13150">
        <dgm:presLayoutVars>
          <dgm:chMax val="1"/>
          <dgm:chPref val="1"/>
          <dgm:bulletEnabled val="1"/>
        </dgm:presLayoutVars>
      </dgm:prSet>
      <dgm:spPr/>
    </dgm:pt>
    <dgm:pt modelId="{2B87C85B-CD54-4922-A9DE-D44F077E3BED}" type="pres">
      <dgm:prSet presAssocID="{EF9D66F6-5685-46B1-BDA0-72D97C7847D3}" presName="Accent2" presStyleCnt="0"/>
      <dgm:spPr/>
    </dgm:pt>
    <dgm:pt modelId="{08E597FD-52A0-4B5D-BDF2-3C60DAA5BCE5}" type="pres">
      <dgm:prSet presAssocID="{EF9D66F6-5685-46B1-BDA0-72D97C7847D3}" presName="Accent" presStyleLbl="node1" presStyleIdx="1" presStyleCnt="3"/>
      <dgm:spPr>
        <a:solidFill>
          <a:srgbClr val="459B49"/>
        </a:solidFill>
      </dgm:spPr>
    </dgm:pt>
    <dgm:pt modelId="{9D7ADE1A-7438-4296-B887-4B8EA97F3FAD}" type="pres">
      <dgm:prSet presAssocID="{EF9D66F6-5685-46B1-BDA0-72D97C7847D3}" presName="Parent2" presStyleLbl="revTx" presStyleIdx="1" presStyleCnt="3">
        <dgm:presLayoutVars>
          <dgm:chMax val="1"/>
          <dgm:chPref val="1"/>
          <dgm:bulletEnabled val="1"/>
        </dgm:presLayoutVars>
      </dgm:prSet>
      <dgm:spPr/>
    </dgm:pt>
    <dgm:pt modelId="{12B20AC5-AFDD-4B5F-9339-770FE5030155}" type="pres">
      <dgm:prSet presAssocID="{49509279-8B33-4725-8379-FC310EDE9D95}" presName="Accent3" presStyleCnt="0"/>
      <dgm:spPr/>
    </dgm:pt>
    <dgm:pt modelId="{F682D468-C211-4D78-8359-994801523887}" type="pres">
      <dgm:prSet presAssocID="{49509279-8B33-4725-8379-FC310EDE9D95}" presName="Accent" presStyleLbl="node1" presStyleIdx="2" presStyleCnt="3"/>
      <dgm:spPr>
        <a:solidFill>
          <a:srgbClr val="00456B"/>
        </a:solidFill>
      </dgm:spPr>
    </dgm:pt>
    <dgm:pt modelId="{FBD1C186-475E-4499-BD20-37CEC6960AD9}" type="pres">
      <dgm:prSet presAssocID="{49509279-8B33-4725-8379-FC310EDE9D95}" presName="Parent3" presStyleLbl="revTx" presStyleIdx="2" presStyleCnt="3">
        <dgm:presLayoutVars>
          <dgm:chMax val="1"/>
          <dgm:chPref val="1"/>
          <dgm:bulletEnabled val="1"/>
        </dgm:presLayoutVars>
      </dgm:prSet>
      <dgm:spPr/>
    </dgm:pt>
  </dgm:ptLst>
  <dgm:cxnLst>
    <dgm:cxn modelId="{36A09C0F-04ED-4F5A-A169-552C547E9396}" type="presOf" srcId="{49509279-8B33-4725-8379-FC310EDE9D95}" destId="{FBD1C186-475E-4499-BD20-37CEC6960AD9}" srcOrd="0" destOrd="0" presId="urn:microsoft.com/office/officeart/2009/layout/CircleArrowProcess"/>
    <dgm:cxn modelId="{A1436F14-8C40-4724-A887-7BFCB2CEFB83}" type="presOf" srcId="{EF9D66F6-5685-46B1-BDA0-72D97C7847D3}" destId="{9D7ADE1A-7438-4296-B887-4B8EA97F3FAD}" srcOrd="0" destOrd="0" presId="urn:microsoft.com/office/officeart/2009/layout/CircleArrowProcess"/>
    <dgm:cxn modelId="{059E3331-6870-4BCB-8572-BA686E9691E5}" type="presOf" srcId="{3B2940D3-27DF-4509-A597-57F1B70559DF}" destId="{6C636DBD-BCE8-4F1B-9ECC-A05210CA3D12}" srcOrd="0" destOrd="0" presId="urn:microsoft.com/office/officeart/2009/layout/CircleArrowProcess"/>
    <dgm:cxn modelId="{2FD94468-4AC5-45BD-A6E9-86AE1EC20C27}" srcId="{3B2940D3-27DF-4509-A597-57F1B70559DF}" destId="{49509279-8B33-4725-8379-FC310EDE9D95}" srcOrd="2" destOrd="0" parTransId="{2C233F3A-53D5-4E76-94DB-C8CBA7591612}" sibTransId="{428C2607-73AD-458E-B1A2-1885C80F0782}"/>
    <dgm:cxn modelId="{50395F7D-E86D-4870-9C05-75B81396C566}" srcId="{3B2940D3-27DF-4509-A597-57F1B70559DF}" destId="{EF9D66F6-5685-46B1-BDA0-72D97C7847D3}" srcOrd="1" destOrd="0" parTransId="{7656EB38-2791-48F4-8874-E25BD4B876A3}" sibTransId="{17CE6DE5-964C-45A0-8732-0B5909288216}"/>
    <dgm:cxn modelId="{85DA0A8D-E529-476C-A1DD-9604B1D02D0E}" srcId="{3B2940D3-27DF-4509-A597-57F1B70559DF}" destId="{90A63EEE-D9A1-4236-B30D-1EE0D7A79020}" srcOrd="0" destOrd="0" parTransId="{43653192-E93F-468B-BC32-F56C50C46B64}" sibTransId="{AC7EEA4C-0C32-46BD-AE3B-A4D0BE692DB1}"/>
    <dgm:cxn modelId="{90FB5592-9A55-4A98-AD26-CA75A48CF988}" type="presOf" srcId="{90A63EEE-D9A1-4236-B30D-1EE0D7A79020}" destId="{512CE6F8-4E10-4EC9-AFEC-56C014BE496F}" srcOrd="0" destOrd="0" presId="urn:microsoft.com/office/officeart/2009/layout/CircleArrowProcess"/>
    <dgm:cxn modelId="{53D36781-22A8-4041-B50F-88C297B50843}" type="presParOf" srcId="{6C636DBD-BCE8-4F1B-9ECC-A05210CA3D12}" destId="{8C4ADCD1-B7A1-4C70-8906-9C596842DE90}" srcOrd="0" destOrd="0" presId="urn:microsoft.com/office/officeart/2009/layout/CircleArrowProcess"/>
    <dgm:cxn modelId="{1924097D-C086-4AB7-8FDC-BB09601DF71F}" type="presParOf" srcId="{8C4ADCD1-B7A1-4C70-8906-9C596842DE90}" destId="{DAA40C43-18ED-44BA-8FD3-1F861935A15B}" srcOrd="0" destOrd="0" presId="urn:microsoft.com/office/officeart/2009/layout/CircleArrowProcess"/>
    <dgm:cxn modelId="{14127193-47EB-46A9-B67E-E936D28A395B}" type="presParOf" srcId="{6C636DBD-BCE8-4F1B-9ECC-A05210CA3D12}" destId="{512CE6F8-4E10-4EC9-AFEC-56C014BE496F}" srcOrd="1" destOrd="0" presId="urn:microsoft.com/office/officeart/2009/layout/CircleArrowProcess"/>
    <dgm:cxn modelId="{4D2CCA2C-EADB-4BB5-ACD9-840FD17DADDB}" type="presParOf" srcId="{6C636DBD-BCE8-4F1B-9ECC-A05210CA3D12}" destId="{2B87C85B-CD54-4922-A9DE-D44F077E3BED}" srcOrd="2" destOrd="0" presId="urn:microsoft.com/office/officeart/2009/layout/CircleArrowProcess"/>
    <dgm:cxn modelId="{491145B3-DAAB-4223-BFFD-4B928C9950CC}" type="presParOf" srcId="{2B87C85B-CD54-4922-A9DE-D44F077E3BED}" destId="{08E597FD-52A0-4B5D-BDF2-3C60DAA5BCE5}" srcOrd="0" destOrd="0" presId="urn:microsoft.com/office/officeart/2009/layout/CircleArrowProcess"/>
    <dgm:cxn modelId="{44852096-DFEF-4771-86AC-6275EA1BD83E}" type="presParOf" srcId="{6C636DBD-BCE8-4F1B-9ECC-A05210CA3D12}" destId="{9D7ADE1A-7438-4296-B887-4B8EA97F3FAD}" srcOrd="3" destOrd="0" presId="urn:microsoft.com/office/officeart/2009/layout/CircleArrowProcess"/>
    <dgm:cxn modelId="{8BDE3F0D-E095-4C1F-9754-C12161FAA92D}" type="presParOf" srcId="{6C636DBD-BCE8-4F1B-9ECC-A05210CA3D12}" destId="{12B20AC5-AFDD-4B5F-9339-770FE5030155}" srcOrd="4" destOrd="0" presId="urn:microsoft.com/office/officeart/2009/layout/CircleArrowProcess"/>
    <dgm:cxn modelId="{A4E27AFE-2230-41B5-AF35-0C74333354A5}" type="presParOf" srcId="{12B20AC5-AFDD-4B5F-9339-770FE5030155}" destId="{F682D468-C211-4D78-8359-994801523887}" srcOrd="0" destOrd="0" presId="urn:microsoft.com/office/officeart/2009/layout/CircleArrowProcess"/>
    <dgm:cxn modelId="{44A432E0-22D4-43FB-9349-D573CDF6CBF8}" type="presParOf" srcId="{6C636DBD-BCE8-4F1B-9ECC-A05210CA3D12}" destId="{FBD1C186-475E-4499-BD20-37CEC6960AD9}"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75BAF9-BC3F-4CB0-BE94-BB2E2C8C45D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0A2A7303-22A7-4EDE-9081-C37F600E84CC}">
      <dgm:prSet phldrT="[Text]"/>
      <dgm:spPr>
        <a:ln>
          <a:solidFill>
            <a:schemeClr val="bg1"/>
          </a:solidFill>
        </a:ln>
      </dgm:spPr>
      <dgm:t>
        <a:bodyPr/>
        <a:lstStyle/>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Local Plans</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Data</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Public Engagement</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Goals, Objectives &amp; Targets</a:t>
          </a:r>
          <a:endParaRPr lang="en-US">
            <a:solidFill>
              <a:srgbClr val="00456B"/>
            </a:solidFill>
          </a:endParaRPr>
        </a:p>
      </dgm:t>
    </dgm:pt>
    <dgm:pt modelId="{E60FCEAA-04D3-4480-8F96-EDE4C487CCD2}" type="parTrans" cxnId="{667FF370-0C50-41EF-B9EC-7290EB2A486E}">
      <dgm:prSet/>
      <dgm:spPr/>
      <dgm:t>
        <a:bodyPr/>
        <a:lstStyle/>
        <a:p>
          <a:endParaRPr lang="en-US"/>
        </a:p>
      </dgm:t>
    </dgm:pt>
    <dgm:pt modelId="{27A4B565-CA7D-464B-8BD1-16145DBC6A70}" type="sibTrans" cxnId="{667FF370-0C50-41EF-B9EC-7290EB2A486E}">
      <dgm:prSet/>
      <dgm:spPr/>
      <dgm:t>
        <a:bodyPr/>
        <a:lstStyle/>
        <a:p>
          <a:endParaRPr lang="en-US"/>
        </a:p>
      </dgm:t>
    </dgm:pt>
    <dgm:pt modelId="{76C411A3-8589-4BC1-9E04-A347F3A267FD}">
      <dgm:prSet phldrT="[Text]"/>
      <dgm:spPr>
        <a:ln>
          <a:solidFill>
            <a:schemeClr val="bg1"/>
          </a:solidFill>
        </a:ln>
      </dgm:spPr>
      <dgm:t>
        <a:bodyPr/>
        <a:lstStyle/>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Evaluation Criteria</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Fiscal Analysis</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Impact Analysi</a:t>
          </a:r>
          <a:r>
            <a:rPr lang="en-US">
              <a:solidFill>
                <a:srgbClr val="00354E"/>
              </a:solidFill>
              <a:latin typeface="Arial" panose="020B0604020202020204" pitchFamily="34" charset="0"/>
              <a:cs typeface="Arial" panose="020B0604020202020204" pitchFamily="34" charset="0"/>
            </a:rPr>
            <a:t>s</a:t>
          </a:r>
          <a:endParaRPr lang="en-US"/>
        </a:p>
      </dgm:t>
    </dgm:pt>
    <dgm:pt modelId="{43BA21D0-0061-4CEC-9C2A-552894734C0E}" type="parTrans" cxnId="{0727DCC9-4831-44D7-9829-2FA9B806DE3D}">
      <dgm:prSet/>
      <dgm:spPr/>
      <dgm:t>
        <a:bodyPr/>
        <a:lstStyle/>
        <a:p>
          <a:endParaRPr lang="en-US"/>
        </a:p>
      </dgm:t>
    </dgm:pt>
    <dgm:pt modelId="{0CD3C844-6A11-4494-B8CD-046A83185F53}" type="sibTrans" cxnId="{0727DCC9-4831-44D7-9829-2FA9B806DE3D}">
      <dgm:prSet/>
      <dgm:spPr/>
      <dgm:t>
        <a:bodyPr/>
        <a:lstStyle/>
        <a:p>
          <a:endParaRPr lang="en-US"/>
        </a:p>
      </dgm:t>
    </dgm:pt>
    <dgm:pt modelId="{833DA8A7-E57C-40CB-A56A-456E0C52BCC0}">
      <dgm:prSet phldrT="[Text]"/>
      <dgm:spPr>
        <a:ln>
          <a:solidFill>
            <a:schemeClr val="bg1"/>
          </a:solidFill>
        </a:ln>
      </dgm:spPr>
      <dgm:t>
        <a:bodyPr/>
        <a:lstStyle/>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Regional Strategies</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Priority Projects</a:t>
          </a:r>
        </a:p>
        <a:p>
          <a:pPr>
            <a:lnSpc>
              <a:spcPct val="120000"/>
            </a:lnSpc>
            <a:spcAft>
              <a:spcPts val="1000"/>
            </a:spcAft>
          </a:pPr>
          <a:r>
            <a:rPr lang="en-US">
              <a:solidFill>
                <a:srgbClr val="00456B"/>
              </a:solidFill>
              <a:latin typeface="Arial" panose="020B0604020202020204" pitchFamily="34" charset="0"/>
              <a:cs typeface="Arial" panose="020B0604020202020204" pitchFamily="34" charset="0"/>
            </a:rPr>
            <a:t>Documentation</a:t>
          </a:r>
          <a:endParaRPr lang="en-US">
            <a:solidFill>
              <a:srgbClr val="00456B"/>
            </a:solidFill>
          </a:endParaRPr>
        </a:p>
      </dgm:t>
    </dgm:pt>
    <dgm:pt modelId="{FF3BBB16-6232-4BAC-B3D1-A88B43A61881}" type="parTrans" cxnId="{DF62D299-BAC9-47EC-A550-D8084E22940B}">
      <dgm:prSet/>
      <dgm:spPr/>
      <dgm:t>
        <a:bodyPr/>
        <a:lstStyle/>
        <a:p>
          <a:endParaRPr lang="en-US"/>
        </a:p>
      </dgm:t>
    </dgm:pt>
    <dgm:pt modelId="{37913BB4-5C8B-423A-9D6E-C61DA3335928}" type="sibTrans" cxnId="{DF62D299-BAC9-47EC-A550-D8084E22940B}">
      <dgm:prSet/>
      <dgm:spPr/>
      <dgm:t>
        <a:bodyPr/>
        <a:lstStyle/>
        <a:p>
          <a:endParaRPr lang="en-US"/>
        </a:p>
      </dgm:t>
    </dgm:pt>
    <dgm:pt modelId="{F344DD6F-0C85-4443-9840-092B0AD5B7D3}" type="pres">
      <dgm:prSet presAssocID="{FF75BAF9-BC3F-4CB0-BE94-BB2E2C8C45DE}" presName="Name0" presStyleCnt="0">
        <dgm:presLayoutVars>
          <dgm:chMax val="11"/>
          <dgm:chPref val="11"/>
          <dgm:dir/>
          <dgm:resizeHandles/>
        </dgm:presLayoutVars>
      </dgm:prSet>
      <dgm:spPr/>
    </dgm:pt>
    <dgm:pt modelId="{B332E795-9C0A-4851-9DD8-2C57576C9D14}" type="pres">
      <dgm:prSet presAssocID="{833DA8A7-E57C-40CB-A56A-456E0C52BCC0}" presName="Accent3" presStyleCnt="0"/>
      <dgm:spPr/>
    </dgm:pt>
    <dgm:pt modelId="{2000AF73-FB9A-4F30-AE54-B6D6C1CCDE56}" type="pres">
      <dgm:prSet presAssocID="{833DA8A7-E57C-40CB-A56A-456E0C52BCC0}" presName="Accent" presStyleLbl="node1" presStyleIdx="0" presStyleCnt="3"/>
      <dgm:spPr>
        <a:solidFill>
          <a:srgbClr val="00456B"/>
        </a:solidFill>
        <a:ln>
          <a:solidFill>
            <a:schemeClr val="bg1"/>
          </a:solidFill>
        </a:ln>
      </dgm:spPr>
    </dgm:pt>
    <dgm:pt modelId="{08EBA363-2AFF-4FA0-9CAA-5B8187774B0F}" type="pres">
      <dgm:prSet presAssocID="{833DA8A7-E57C-40CB-A56A-456E0C52BCC0}" presName="ParentBackground3" presStyleCnt="0"/>
      <dgm:spPr/>
    </dgm:pt>
    <dgm:pt modelId="{1B97B151-437C-4DC0-B719-550D75E829CB}" type="pres">
      <dgm:prSet presAssocID="{833DA8A7-E57C-40CB-A56A-456E0C52BCC0}" presName="ParentBackground" presStyleLbl="fgAcc1" presStyleIdx="0" presStyleCnt="3"/>
      <dgm:spPr/>
    </dgm:pt>
    <dgm:pt modelId="{C1C688F6-7510-4802-A50D-FAE148C442D9}" type="pres">
      <dgm:prSet presAssocID="{833DA8A7-E57C-40CB-A56A-456E0C52BCC0}" presName="Parent3" presStyleLbl="revTx" presStyleIdx="0" presStyleCnt="0">
        <dgm:presLayoutVars>
          <dgm:chMax val="1"/>
          <dgm:chPref val="1"/>
          <dgm:bulletEnabled val="1"/>
        </dgm:presLayoutVars>
      </dgm:prSet>
      <dgm:spPr/>
    </dgm:pt>
    <dgm:pt modelId="{A5425C1D-FAED-4879-B02E-9A67683B9EC3}" type="pres">
      <dgm:prSet presAssocID="{76C411A3-8589-4BC1-9E04-A347F3A267FD}" presName="Accent2" presStyleCnt="0"/>
      <dgm:spPr/>
    </dgm:pt>
    <dgm:pt modelId="{CB7DB138-22CC-434E-8DA5-B30AD5339387}" type="pres">
      <dgm:prSet presAssocID="{76C411A3-8589-4BC1-9E04-A347F3A267FD}" presName="Accent" presStyleLbl="node1" presStyleIdx="1" presStyleCnt="3"/>
      <dgm:spPr>
        <a:solidFill>
          <a:srgbClr val="459B49"/>
        </a:solidFill>
      </dgm:spPr>
    </dgm:pt>
    <dgm:pt modelId="{3ABA6892-B6D9-4B2B-86D3-5340454235DF}" type="pres">
      <dgm:prSet presAssocID="{76C411A3-8589-4BC1-9E04-A347F3A267FD}" presName="ParentBackground2" presStyleCnt="0"/>
      <dgm:spPr/>
    </dgm:pt>
    <dgm:pt modelId="{796EDD30-F382-4F3F-BF55-059460AF39E3}" type="pres">
      <dgm:prSet presAssocID="{76C411A3-8589-4BC1-9E04-A347F3A267FD}" presName="ParentBackground" presStyleLbl="fgAcc1" presStyleIdx="1" presStyleCnt="3"/>
      <dgm:spPr/>
    </dgm:pt>
    <dgm:pt modelId="{CDAFB7C3-8759-40DA-B00F-1541AC2C37C4}" type="pres">
      <dgm:prSet presAssocID="{76C411A3-8589-4BC1-9E04-A347F3A267FD}" presName="Parent2" presStyleLbl="revTx" presStyleIdx="0" presStyleCnt="0">
        <dgm:presLayoutVars>
          <dgm:chMax val="1"/>
          <dgm:chPref val="1"/>
          <dgm:bulletEnabled val="1"/>
        </dgm:presLayoutVars>
      </dgm:prSet>
      <dgm:spPr/>
    </dgm:pt>
    <dgm:pt modelId="{4F1EB9DE-F66E-4515-BC7C-EF4CCA3A7E30}" type="pres">
      <dgm:prSet presAssocID="{0A2A7303-22A7-4EDE-9081-C37F600E84CC}" presName="Accent1" presStyleCnt="0"/>
      <dgm:spPr/>
    </dgm:pt>
    <dgm:pt modelId="{8932006B-BD75-4866-8F20-8446506DCFBB}" type="pres">
      <dgm:prSet presAssocID="{0A2A7303-22A7-4EDE-9081-C37F600E84CC}" presName="Accent" presStyleLbl="node1" presStyleIdx="2" presStyleCnt="3"/>
      <dgm:spPr>
        <a:solidFill>
          <a:srgbClr val="99C000"/>
        </a:solidFill>
        <a:ln>
          <a:solidFill>
            <a:schemeClr val="bg1"/>
          </a:solidFill>
        </a:ln>
      </dgm:spPr>
    </dgm:pt>
    <dgm:pt modelId="{C3A029F4-1E80-48C0-AF3A-32B5D8478602}" type="pres">
      <dgm:prSet presAssocID="{0A2A7303-22A7-4EDE-9081-C37F600E84CC}" presName="ParentBackground1" presStyleCnt="0"/>
      <dgm:spPr/>
    </dgm:pt>
    <dgm:pt modelId="{CAE3B6BF-065D-4FB0-A007-44E64D79A836}" type="pres">
      <dgm:prSet presAssocID="{0A2A7303-22A7-4EDE-9081-C37F600E84CC}" presName="ParentBackground" presStyleLbl="fgAcc1" presStyleIdx="2" presStyleCnt="3"/>
      <dgm:spPr/>
    </dgm:pt>
    <dgm:pt modelId="{273A50FB-2DFF-493F-B9BB-7E2156A3181F}" type="pres">
      <dgm:prSet presAssocID="{0A2A7303-22A7-4EDE-9081-C37F600E84CC}" presName="Parent1" presStyleLbl="revTx" presStyleIdx="0" presStyleCnt="0">
        <dgm:presLayoutVars>
          <dgm:chMax val="1"/>
          <dgm:chPref val="1"/>
          <dgm:bulletEnabled val="1"/>
        </dgm:presLayoutVars>
      </dgm:prSet>
      <dgm:spPr/>
    </dgm:pt>
  </dgm:ptLst>
  <dgm:cxnLst>
    <dgm:cxn modelId="{5072722B-141B-4D95-B797-75D9F222C8F6}" type="presOf" srcId="{76C411A3-8589-4BC1-9E04-A347F3A267FD}" destId="{796EDD30-F382-4F3F-BF55-059460AF39E3}" srcOrd="0" destOrd="0" presId="urn:microsoft.com/office/officeart/2011/layout/CircleProcess"/>
    <dgm:cxn modelId="{667FF370-0C50-41EF-B9EC-7290EB2A486E}" srcId="{FF75BAF9-BC3F-4CB0-BE94-BB2E2C8C45DE}" destId="{0A2A7303-22A7-4EDE-9081-C37F600E84CC}" srcOrd="0" destOrd="0" parTransId="{E60FCEAA-04D3-4480-8F96-EDE4C487CCD2}" sibTransId="{27A4B565-CA7D-464B-8BD1-16145DBC6A70}"/>
    <dgm:cxn modelId="{7E4C4853-157D-4626-A93A-DD5124168BED}" type="presOf" srcId="{0A2A7303-22A7-4EDE-9081-C37F600E84CC}" destId="{CAE3B6BF-065D-4FB0-A007-44E64D79A836}" srcOrd="0" destOrd="0" presId="urn:microsoft.com/office/officeart/2011/layout/CircleProcess"/>
    <dgm:cxn modelId="{B3853480-3F46-4B31-BB62-DB672A56BA47}" type="presOf" srcId="{0A2A7303-22A7-4EDE-9081-C37F600E84CC}" destId="{273A50FB-2DFF-493F-B9BB-7E2156A3181F}" srcOrd="1" destOrd="0" presId="urn:microsoft.com/office/officeart/2011/layout/CircleProcess"/>
    <dgm:cxn modelId="{DF62D299-BAC9-47EC-A550-D8084E22940B}" srcId="{FF75BAF9-BC3F-4CB0-BE94-BB2E2C8C45DE}" destId="{833DA8A7-E57C-40CB-A56A-456E0C52BCC0}" srcOrd="2" destOrd="0" parTransId="{FF3BBB16-6232-4BAC-B3D1-A88B43A61881}" sibTransId="{37913BB4-5C8B-423A-9D6E-C61DA3335928}"/>
    <dgm:cxn modelId="{732EE3BC-40B7-4483-B624-07ACA88581CD}" type="presOf" srcId="{76C411A3-8589-4BC1-9E04-A347F3A267FD}" destId="{CDAFB7C3-8759-40DA-B00F-1541AC2C37C4}" srcOrd="1" destOrd="0" presId="urn:microsoft.com/office/officeart/2011/layout/CircleProcess"/>
    <dgm:cxn modelId="{F2C398C1-8D61-4B7A-8AD9-757333611A3B}" type="presOf" srcId="{FF75BAF9-BC3F-4CB0-BE94-BB2E2C8C45DE}" destId="{F344DD6F-0C85-4443-9840-092B0AD5B7D3}" srcOrd="0" destOrd="0" presId="urn:microsoft.com/office/officeart/2011/layout/CircleProcess"/>
    <dgm:cxn modelId="{0727DCC9-4831-44D7-9829-2FA9B806DE3D}" srcId="{FF75BAF9-BC3F-4CB0-BE94-BB2E2C8C45DE}" destId="{76C411A3-8589-4BC1-9E04-A347F3A267FD}" srcOrd="1" destOrd="0" parTransId="{43BA21D0-0061-4CEC-9C2A-552894734C0E}" sibTransId="{0CD3C844-6A11-4494-B8CD-046A83185F53}"/>
    <dgm:cxn modelId="{1BCBFDF3-954F-4D3F-B0D9-0D28C2F03CD0}" type="presOf" srcId="{833DA8A7-E57C-40CB-A56A-456E0C52BCC0}" destId="{C1C688F6-7510-4802-A50D-FAE148C442D9}" srcOrd="1" destOrd="0" presId="urn:microsoft.com/office/officeart/2011/layout/CircleProcess"/>
    <dgm:cxn modelId="{4C2053FD-76F3-47C5-AFBE-27A6BE228099}" type="presOf" srcId="{833DA8A7-E57C-40CB-A56A-456E0C52BCC0}" destId="{1B97B151-437C-4DC0-B719-550D75E829CB}" srcOrd="0" destOrd="0" presId="urn:microsoft.com/office/officeart/2011/layout/CircleProcess"/>
    <dgm:cxn modelId="{7524E7EB-53D7-4307-851C-27BA4705ECC6}" type="presParOf" srcId="{F344DD6F-0C85-4443-9840-092B0AD5B7D3}" destId="{B332E795-9C0A-4851-9DD8-2C57576C9D14}" srcOrd="0" destOrd="0" presId="urn:microsoft.com/office/officeart/2011/layout/CircleProcess"/>
    <dgm:cxn modelId="{6D9E02BE-B9E5-4FD7-ACA9-257AAFCE99F8}" type="presParOf" srcId="{B332E795-9C0A-4851-9DD8-2C57576C9D14}" destId="{2000AF73-FB9A-4F30-AE54-B6D6C1CCDE56}" srcOrd="0" destOrd="0" presId="urn:microsoft.com/office/officeart/2011/layout/CircleProcess"/>
    <dgm:cxn modelId="{46B56CFF-8937-4EDC-80CC-10553557D428}" type="presParOf" srcId="{F344DD6F-0C85-4443-9840-092B0AD5B7D3}" destId="{08EBA363-2AFF-4FA0-9CAA-5B8187774B0F}" srcOrd="1" destOrd="0" presId="urn:microsoft.com/office/officeart/2011/layout/CircleProcess"/>
    <dgm:cxn modelId="{90BC0EF5-EFE7-48AB-908F-52ECF3591C45}" type="presParOf" srcId="{08EBA363-2AFF-4FA0-9CAA-5B8187774B0F}" destId="{1B97B151-437C-4DC0-B719-550D75E829CB}" srcOrd="0" destOrd="0" presId="urn:microsoft.com/office/officeart/2011/layout/CircleProcess"/>
    <dgm:cxn modelId="{C0145083-EC2A-4E66-9800-F71F409A5CC3}" type="presParOf" srcId="{F344DD6F-0C85-4443-9840-092B0AD5B7D3}" destId="{C1C688F6-7510-4802-A50D-FAE148C442D9}" srcOrd="2" destOrd="0" presId="urn:microsoft.com/office/officeart/2011/layout/CircleProcess"/>
    <dgm:cxn modelId="{6013D8C1-569E-4EB2-B415-21DE94A1D66B}" type="presParOf" srcId="{F344DD6F-0C85-4443-9840-092B0AD5B7D3}" destId="{A5425C1D-FAED-4879-B02E-9A67683B9EC3}" srcOrd="3" destOrd="0" presId="urn:microsoft.com/office/officeart/2011/layout/CircleProcess"/>
    <dgm:cxn modelId="{E60678CF-1E76-4B1B-9FF1-4DD55D502C8A}" type="presParOf" srcId="{A5425C1D-FAED-4879-B02E-9A67683B9EC3}" destId="{CB7DB138-22CC-434E-8DA5-B30AD5339387}" srcOrd="0" destOrd="0" presId="urn:microsoft.com/office/officeart/2011/layout/CircleProcess"/>
    <dgm:cxn modelId="{DF0A5AD7-14AD-480A-9CDF-D08F4347DDD4}" type="presParOf" srcId="{F344DD6F-0C85-4443-9840-092B0AD5B7D3}" destId="{3ABA6892-B6D9-4B2B-86D3-5340454235DF}" srcOrd="4" destOrd="0" presId="urn:microsoft.com/office/officeart/2011/layout/CircleProcess"/>
    <dgm:cxn modelId="{89AE0CDE-58FD-497D-882A-CC4729DC0323}" type="presParOf" srcId="{3ABA6892-B6D9-4B2B-86D3-5340454235DF}" destId="{796EDD30-F382-4F3F-BF55-059460AF39E3}" srcOrd="0" destOrd="0" presId="urn:microsoft.com/office/officeart/2011/layout/CircleProcess"/>
    <dgm:cxn modelId="{DD55B1BE-92F5-4B22-B793-8AE710319211}" type="presParOf" srcId="{F344DD6F-0C85-4443-9840-092B0AD5B7D3}" destId="{CDAFB7C3-8759-40DA-B00F-1541AC2C37C4}" srcOrd="5" destOrd="0" presId="urn:microsoft.com/office/officeart/2011/layout/CircleProcess"/>
    <dgm:cxn modelId="{082A3DB4-9927-4A64-A680-DF6FE38A5F60}" type="presParOf" srcId="{F344DD6F-0C85-4443-9840-092B0AD5B7D3}" destId="{4F1EB9DE-F66E-4515-BC7C-EF4CCA3A7E30}" srcOrd="6" destOrd="0" presId="urn:microsoft.com/office/officeart/2011/layout/CircleProcess"/>
    <dgm:cxn modelId="{BA20FC9A-1B08-4FFC-8D64-623864DB67FD}" type="presParOf" srcId="{4F1EB9DE-F66E-4515-BC7C-EF4CCA3A7E30}" destId="{8932006B-BD75-4866-8F20-8446506DCFBB}" srcOrd="0" destOrd="0" presId="urn:microsoft.com/office/officeart/2011/layout/CircleProcess"/>
    <dgm:cxn modelId="{2D57CB8B-8BA4-4CB1-8BAD-73BE4396557D}" type="presParOf" srcId="{F344DD6F-0C85-4443-9840-092B0AD5B7D3}" destId="{C3A029F4-1E80-48C0-AF3A-32B5D8478602}" srcOrd="7" destOrd="0" presId="urn:microsoft.com/office/officeart/2011/layout/CircleProcess"/>
    <dgm:cxn modelId="{9E606137-B818-48C5-8325-6B424256B387}" type="presParOf" srcId="{C3A029F4-1E80-48C0-AF3A-32B5D8478602}" destId="{CAE3B6BF-065D-4FB0-A007-44E64D79A836}" srcOrd="0" destOrd="0" presId="urn:microsoft.com/office/officeart/2011/layout/CircleProcess"/>
    <dgm:cxn modelId="{36741A94-5233-4279-9992-F4540E2CAAEA}" type="presParOf" srcId="{F344DD6F-0C85-4443-9840-092B0AD5B7D3}" destId="{273A50FB-2DFF-493F-B9BB-7E2156A3181F}" srcOrd="8"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2940D3-27DF-4509-A597-57F1B70559DF}"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90A63EEE-D9A1-4236-B30D-1EE0D7A79020}">
      <dgm:prSet phldrT="[Text]" custT="1"/>
      <dgm:spPr/>
      <dgm:t>
        <a:bodyPr/>
        <a:lstStyle/>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Local Plans</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Data</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Public Engagement</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Goals, Objectives &amp; Targets</a:t>
          </a:r>
          <a:endParaRPr lang="en-US" sz="1600"/>
        </a:p>
      </dgm:t>
    </dgm:pt>
    <dgm:pt modelId="{43653192-E93F-468B-BC32-F56C50C46B64}" type="parTrans" cxnId="{85DA0A8D-E529-476C-A1DD-9604B1D02D0E}">
      <dgm:prSet/>
      <dgm:spPr/>
      <dgm:t>
        <a:bodyPr/>
        <a:lstStyle/>
        <a:p>
          <a:endParaRPr lang="en-US"/>
        </a:p>
      </dgm:t>
    </dgm:pt>
    <dgm:pt modelId="{AC7EEA4C-0C32-46BD-AE3B-A4D0BE692DB1}" type="sibTrans" cxnId="{85DA0A8D-E529-476C-A1DD-9604B1D02D0E}">
      <dgm:prSet/>
      <dgm:spPr/>
      <dgm:t>
        <a:bodyPr/>
        <a:lstStyle/>
        <a:p>
          <a:endParaRPr lang="en-US"/>
        </a:p>
      </dgm:t>
    </dgm:pt>
    <dgm:pt modelId="{EF9D66F6-5685-46B1-BDA0-72D97C7847D3}">
      <dgm:prSet phldrT="[Text]" custT="1"/>
      <dgm:spPr/>
      <dgm:t>
        <a:bodyPr/>
        <a:lstStyle/>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Evaluation Criteria</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Fiscal Analysis</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Impact Analysis</a:t>
          </a:r>
        </a:p>
      </dgm:t>
    </dgm:pt>
    <dgm:pt modelId="{7656EB38-2791-48F4-8874-E25BD4B876A3}" type="parTrans" cxnId="{50395F7D-E86D-4870-9C05-75B81396C566}">
      <dgm:prSet/>
      <dgm:spPr/>
      <dgm:t>
        <a:bodyPr/>
        <a:lstStyle/>
        <a:p>
          <a:endParaRPr lang="en-US"/>
        </a:p>
      </dgm:t>
    </dgm:pt>
    <dgm:pt modelId="{17CE6DE5-964C-45A0-8732-0B5909288216}" type="sibTrans" cxnId="{50395F7D-E86D-4870-9C05-75B81396C566}">
      <dgm:prSet/>
      <dgm:spPr/>
      <dgm:t>
        <a:bodyPr/>
        <a:lstStyle/>
        <a:p>
          <a:endParaRPr lang="en-US"/>
        </a:p>
      </dgm:t>
    </dgm:pt>
    <dgm:pt modelId="{49509279-8B33-4725-8379-FC310EDE9D95}">
      <dgm:prSet phldrT="[Text]" custT="1"/>
      <dgm:spPr/>
      <dgm:t>
        <a:bodyPr/>
        <a:lstStyle/>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Regional Strategies</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Priority Projects</a:t>
          </a:r>
        </a:p>
        <a:p>
          <a:pPr>
            <a:lnSpc>
              <a:spcPct val="120000"/>
            </a:lnSpc>
            <a:spcAft>
              <a:spcPts val="1000"/>
            </a:spcAft>
          </a:pPr>
          <a:r>
            <a:rPr lang="en-US" sz="1600">
              <a:solidFill>
                <a:srgbClr val="00354E"/>
              </a:solidFill>
              <a:latin typeface="Arial" panose="020B0604020202020204" pitchFamily="34" charset="0"/>
              <a:cs typeface="Arial" panose="020B0604020202020204" pitchFamily="34" charset="0"/>
            </a:rPr>
            <a:t>Documentation</a:t>
          </a:r>
        </a:p>
      </dgm:t>
    </dgm:pt>
    <dgm:pt modelId="{2C233F3A-53D5-4E76-94DB-C8CBA7591612}" type="parTrans" cxnId="{2FD94468-4AC5-45BD-A6E9-86AE1EC20C27}">
      <dgm:prSet/>
      <dgm:spPr/>
      <dgm:t>
        <a:bodyPr/>
        <a:lstStyle/>
        <a:p>
          <a:endParaRPr lang="en-US"/>
        </a:p>
      </dgm:t>
    </dgm:pt>
    <dgm:pt modelId="{428C2607-73AD-458E-B1A2-1885C80F0782}" type="sibTrans" cxnId="{2FD94468-4AC5-45BD-A6E9-86AE1EC20C27}">
      <dgm:prSet/>
      <dgm:spPr/>
      <dgm:t>
        <a:bodyPr/>
        <a:lstStyle/>
        <a:p>
          <a:endParaRPr lang="en-US"/>
        </a:p>
      </dgm:t>
    </dgm:pt>
    <dgm:pt modelId="{6C636DBD-BCE8-4F1B-9ECC-A05210CA3D12}" type="pres">
      <dgm:prSet presAssocID="{3B2940D3-27DF-4509-A597-57F1B70559DF}" presName="Name0" presStyleCnt="0">
        <dgm:presLayoutVars>
          <dgm:chMax val="7"/>
          <dgm:chPref val="7"/>
          <dgm:dir/>
          <dgm:animLvl val="lvl"/>
        </dgm:presLayoutVars>
      </dgm:prSet>
      <dgm:spPr/>
    </dgm:pt>
    <dgm:pt modelId="{8C4ADCD1-B7A1-4C70-8906-9C596842DE90}" type="pres">
      <dgm:prSet presAssocID="{90A63EEE-D9A1-4236-B30D-1EE0D7A79020}" presName="Accent1" presStyleCnt="0"/>
      <dgm:spPr/>
    </dgm:pt>
    <dgm:pt modelId="{DAA40C43-18ED-44BA-8FD3-1F861935A15B}" type="pres">
      <dgm:prSet presAssocID="{90A63EEE-D9A1-4236-B30D-1EE0D7A79020}" presName="Accent" presStyleLbl="node1" presStyleIdx="0" presStyleCnt="3" custAng="16200000" custFlipVert="1"/>
      <dgm:spPr>
        <a:solidFill>
          <a:srgbClr val="99C000"/>
        </a:solidFill>
      </dgm:spPr>
    </dgm:pt>
    <dgm:pt modelId="{512CE6F8-4E10-4EC9-AFEC-56C014BE496F}" type="pres">
      <dgm:prSet presAssocID="{90A63EEE-D9A1-4236-B30D-1EE0D7A79020}" presName="Parent1" presStyleLbl="revTx" presStyleIdx="0" presStyleCnt="3" custScaleY="194802" custLinFactNeighborX="-1679" custLinFactNeighborY="286">
        <dgm:presLayoutVars>
          <dgm:chMax val="1"/>
          <dgm:chPref val="1"/>
          <dgm:bulletEnabled val="1"/>
        </dgm:presLayoutVars>
      </dgm:prSet>
      <dgm:spPr/>
    </dgm:pt>
    <dgm:pt modelId="{2B87C85B-CD54-4922-A9DE-D44F077E3BED}" type="pres">
      <dgm:prSet presAssocID="{EF9D66F6-5685-46B1-BDA0-72D97C7847D3}" presName="Accent2" presStyleCnt="0"/>
      <dgm:spPr/>
    </dgm:pt>
    <dgm:pt modelId="{08E597FD-52A0-4B5D-BDF2-3C60DAA5BCE5}" type="pres">
      <dgm:prSet presAssocID="{EF9D66F6-5685-46B1-BDA0-72D97C7847D3}" presName="Accent" presStyleLbl="node1" presStyleIdx="1" presStyleCnt="3" custAng="5400000" custFlipHor="1" custLinFactNeighborX="85202" custLinFactNeighborY="-84767"/>
      <dgm:spPr>
        <a:solidFill>
          <a:srgbClr val="459B49"/>
        </a:solidFill>
      </dgm:spPr>
    </dgm:pt>
    <dgm:pt modelId="{9D7ADE1A-7438-4296-B887-4B8EA97F3FAD}" type="pres">
      <dgm:prSet presAssocID="{EF9D66F6-5685-46B1-BDA0-72D97C7847D3}" presName="Parent2" presStyleLbl="revTx" presStyleIdx="1" presStyleCnt="3" custLinFactX="51477" custLinFactY="-124524" custLinFactNeighborX="100000" custLinFactNeighborY="-200000">
        <dgm:presLayoutVars>
          <dgm:chMax val="1"/>
          <dgm:chPref val="1"/>
          <dgm:bulletEnabled val="1"/>
        </dgm:presLayoutVars>
      </dgm:prSet>
      <dgm:spPr/>
    </dgm:pt>
    <dgm:pt modelId="{12B20AC5-AFDD-4B5F-9339-770FE5030155}" type="pres">
      <dgm:prSet presAssocID="{49509279-8B33-4725-8379-FC310EDE9D95}" presName="Accent3" presStyleCnt="0"/>
      <dgm:spPr/>
    </dgm:pt>
    <dgm:pt modelId="{F682D468-C211-4D78-8359-994801523887}" type="pres">
      <dgm:prSet presAssocID="{49509279-8B33-4725-8379-FC310EDE9D95}" presName="Accent" presStyleLbl="node1" presStyleIdx="2" presStyleCnt="3" custAng="2400000" custFlipHor="0" custLinFactX="36655" custLinFactY="-35239" custLinFactNeighborX="100000" custLinFactNeighborY="-100000"/>
      <dgm:spPr>
        <a:solidFill>
          <a:srgbClr val="00456B"/>
        </a:solidFill>
      </dgm:spPr>
    </dgm:pt>
    <dgm:pt modelId="{FBD1C186-475E-4499-BD20-37CEC6960AD9}" type="pres">
      <dgm:prSet presAssocID="{49509279-8B33-4725-8379-FC310EDE9D95}" presName="Parent3" presStyleLbl="revTx" presStyleIdx="2" presStyleCnt="3" custLinFactX="100000" custLinFactY="-200000" custLinFactNeighborX="113456" custLinFactNeighborY="-224142">
        <dgm:presLayoutVars>
          <dgm:chMax val="1"/>
          <dgm:chPref val="1"/>
          <dgm:bulletEnabled val="1"/>
        </dgm:presLayoutVars>
      </dgm:prSet>
      <dgm:spPr/>
    </dgm:pt>
  </dgm:ptLst>
  <dgm:cxnLst>
    <dgm:cxn modelId="{36A09C0F-04ED-4F5A-A169-552C547E9396}" type="presOf" srcId="{49509279-8B33-4725-8379-FC310EDE9D95}" destId="{FBD1C186-475E-4499-BD20-37CEC6960AD9}" srcOrd="0" destOrd="0" presId="urn:microsoft.com/office/officeart/2009/layout/CircleArrowProcess"/>
    <dgm:cxn modelId="{A1436F14-8C40-4724-A887-7BFCB2CEFB83}" type="presOf" srcId="{EF9D66F6-5685-46B1-BDA0-72D97C7847D3}" destId="{9D7ADE1A-7438-4296-B887-4B8EA97F3FAD}" srcOrd="0" destOrd="0" presId="urn:microsoft.com/office/officeart/2009/layout/CircleArrowProcess"/>
    <dgm:cxn modelId="{059E3331-6870-4BCB-8572-BA686E9691E5}" type="presOf" srcId="{3B2940D3-27DF-4509-A597-57F1B70559DF}" destId="{6C636DBD-BCE8-4F1B-9ECC-A05210CA3D12}" srcOrd="0" destOrd="0" presId="urn:microsoft.com/office/officeart/2009/layout/CircleArrowProcess"/>
    <dgm:cxn modelId="{2FD94468-4AC5-45BD-A6E9-86AE1EC20C27}" srcId="{3B2940D3-27DF-4509-A597-57F1B70559DF}" destId="{49509279-8B33-4725-8379-FC310EDE9D95}" srcOrd="2" destOrd="0" parTransId="{2C233F3A-53D5-4E76-94DB-C8CBA7591612}" sibTransId="{428C2607-73AD-458E-B1A2-1885C80F0782}"/>
    <dgm:cxn modelId="{50395F7D-E86D-4870-9C05-75B81396C566}" srcId="{3B2940D3-27DF-4509-A597-57F1B70559DF}" destId="{EF9D66F6-5685-46B1-BDA0-72D97C7847D3}" srcOrd="1" destOrd="0" parTransId="{7656EB38-2791-48F4-8874-E25BD4B876A3}" sibTransId="{17CE6DE5-964C-45A0-8732-0B5909288216}"/>
    <dgm:cxn modelId="{85DA0A8D-E529-476C-A1DD-9604B1D02D0E}" srcId="{3B2940D3-27DF-4509-A597-57F1B70559DF}" destId="{90A63EEE-D9A1-4236-B30D-1EE0D7A79020}" srcOrd="0" destOrd="0" parTransId="{43653192-E93F-468B-BC32-F56C50C46B64}" sibTransId="{AC7EEA4C-0C32-46BD-AE3B-A4D0BE692DB1}"/>
    <dgm:cxn modelId="{90FB5592-9A55-4A98-AD26-CA75A48CF988}" type="presOf" srcId="{90A63EEE-D9A1-4236-B30D-1EE0D7A79020}" destId="{512CE6F8-4E10-4EC9-AFEC-56C014BE496F}" srcOrd="0" destOrd="0" presId="urn:microsoft.com/office/officeart/2009/layout/CircleArrowProcess"/>
    <dgm:cxn modelId="{53D36781-22A8-4041-B50F-88C297B50843}" type="presParOf" srcId="{6C636DBD-BCE8-4F1B-9ECC-A05210CA3D12}" destId="{8C4ADCD1-B7A1-4C70-8906-9C596842DE90}" srcOrd="0" destOrd="0" presId="urn:microsoft.com/office/officeart/2009/layout/CircleArrowProcess"/>
    <dgm:cxn modelId="{1924097D-C086-4AB7-8FDC-BB09601DF71F}" type="presParOf" srcId="{8C4ADCD1-B7A1-4C70-8906-9C596842DE90}" destId="{DAA40C43-18ED-44BA-8FD3-1F861935A15B}" srcOrd="0" destOrd="0" presId="urn:microsoft.com/office/officeart/2009/layout/CircleArrowProcess"/>
    <dgm:cxn modelId="{14127193-47EB-46A9-B67E-E936D28A395B}" type="presParOf" srcId="{6C636DBD-BCE8-4F1B-9ECC-A05210CA3D12}" destId="{512CE6F8-4E10-4EC9-AFEC-56C014BE496F}" srcOrd="1" destOrd="0" presId="urn:microsoft.com/office/officeart/2009/layout/CircleArrowProcess"/>
    <dgm:cxn modelId="{4D2CCA2C-EADB-4BB5-ACD9-840FD17DADDB}" type="presParOf" srcId="{6C636DBD-BCE8-4F1B-9ECC-A05210CA3D12}" destId="{2B87C85B-CD54-4922-A9DE-D44F077E3BED}" srcOrd="2" destOrd="0" presId="urn:microsoft.com/office/officeart/2009/layout/CircleArrowProcess"/>
    <dgm:cxn modelId="{491145B3-DAAB-4223-BFFD-4B928C9950CC}" type="presParOf" srcId="{2B87C85B-CD54-4922-A9DE-D44F077E3BED}" destId="{08E597FD-52A0-4B5D-BDF2-3C60DAA5BCE5}" srcOrd="0" destOrd="0" presId="urn:microsoft.com/office/officeart/2009/layout/CircleArrowProcess"/>
    <dgm:cxn modelId="{44852096-DFEF-4771-86AC-6275EA1BD83E}" type="presParOf" srcId="{6C636DBD-BCE8-4F1B-9ECC-A05210CA3D12}" destId="{9D7ADE1A-7438-4296-B887-4B8EA97F3FAD}" srcOrd="3" destOrd="0" presId="urn:microsoft.com/office/officeart/2009/layout/CircleArrowProcess"/>
    <dgm:cxn modelId="{8BDE3F0D-E095-4C1F-9754-C12161FAA92D}" type="presParOf" srcId="{6C636DBD-BCE8-4F1B-9ECC-A05210CA3D12}" destId="{12B20AC5-AFDD-4B5F-9339-770FE5030155}" srcOrd="4" destOrd="0" presId="urn:microsoft.com/office/officeart/2009/layout/CircleArrowProcess"/>
    <dgm:cxn modelId="{A4E27AFE-2230-41B5-AF35-0C74333354A5}" type="presParOf" srcId="{12B20AC5-AFDD-4B5F-9339-770FE5030155}" destId="{F682D468-C211-4D78-8359-994801523887}" srcOrd="0" destOrd="0" presId="urn:microsoft.com/office/officeart/2009/layout/CircleArrowProcess"/>
    <dgm:cxn modelId="{44A432E0-22D4-43FB-9349-D573CDF6CBF8}" type="presParOf" srcId="{6C636DBD-BCE8-4F1B-9ECC-A05210CA3D12}" destId="{FBD1C186-475E-4499-BD20-37CEC6960AD9}" srcOrd="5" destOrd="0" presId="urn:microsoft.com/office/officeart/2009/layout/CircleArrow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611E2B-6746-4A16-9F20-66C19D1C6F7F}" type="doc">
      <dgm:prSet loTypeId="urn:microsoft.com/office/officeart/2005/8/layout/pyramid1" loCatId="pyramid" qsTypeId="urn:microsoft.com/office/officeart/2005/8/quickstyle/simple1" qsCatId="simple" csTypeId="urn:microsoft.com/office/officeart/2005/8/colors/accent1_2" csCatId="accent1" phldr="1"/>
      <dgm:spPr/>
    </dgm:pt>
    <dgm:pt modelId="{CE66C965-41FC-48EC-B2F3-1025D7B91C93}">
      <dgm:prSet phldrT="[Text]" custT="1"/>
      <dgm:spPr>
        <a:solidFill>
          <a:srgbClr val="00B2BF"/>
        </a:solidFill>
      </dgm:spPr>
      <dgm:t>
        <a:bodyPr/>
        <a:lstStyle/>
        <a:p>
          <a:pPr>
            <a:lnSpc>
              <a:spcPct val="100000"/>
            </a:lnSpc>
            <a:spcAft>
              <a:spcPts val="0"/>
            </a:spcAft>
          </a:pPr>
          <a:endParaRPr lang="en-US" sz="2000"/>
        </a:p>
        <a:p>
          <a:pPr>
            <a:lnSpc>
              <a:spcPct val="100000"/>
            </a:lnSpc>
            <a:spcAft>
              <a:spcPts val="0"/>
            </a:spcAft>
          </a:pPr>
          <a:endParaRPr lang="en-US" sz="2000">
            <a:latin typeface="Arial" panose="020B0604020202020204" pitchFamily="34" charset="0"/>
            <a:cs typeface="Arial" panose="020B0604020202020204" pitchFamily="34" charset="0"/>
          </a:endParaRP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Planning </a:t>
          </a: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Work </a:t>
          </a:r>
        </a:p>
        <a:p>
          <a:pPr>
            <a:lnSpc>
              <a:spcPct val="100000"/>
            </a:lnSpc>
            <a:spcAft>
              <a:spcPts val="0"/>
            </a:spcAft>
          </a:pPr>
          <a:r>
            <a:rPr lang="en-US" sz="2000">
              <a:solidFill>
                <a:srgbClr val="365173"/>
              </a:solidFill>
              <a:latin typeface="Arial" panose="020B0604020202020204" pitchFamily="34" charset="0"/>
              <a:cs typeface="Arial" panose="020B0604020202020204" pitchFamily="34" charset="0"/>
            </a:rPr>
            <a:t>Program</a:t>
          </a:r>
        </a:p>
      </dgm:t>
    </dgm:pt>
    <dgm:pt modelId="{912063B3-77A6-4001-8EAA-B9CC7ACCBBF8}" type="parTrans" cxnId="{936F449B-9595-4A3B-B9F9-1235C7EACAFB}">
      <dgm:prSet/>
      <dgm:spPr/>
      <dgm:t>
        <a:bodyPr/>
        <a:lstStyle/>
        <a:p>
          <a:endParaRPr lang="en-US"/>
        </a:p>
      </dgm:t>
    </dgm:pt>
    <dgm:pt modelId="{3C910D6C-D522-488B-B3F4-EE95FDA96508}" type="sibTrans" cxnId="{936F449B-9595-4A3B-B9F9-1235C7EACAFB}">
      <dgm:prSet/>
      <dgm:spPr/>
      <dgm:t>
        <a:bodyPr/>
        <a:lstStyle/>
        <a:p>
          <a:endParaRPr lang="en-US"/>
        </a:p>
      </dgm:t>
    </dgm:pt>
    <dgm:pt modelId="{2DC85D1B-FDAE-4B64-9F3D-8276AAF4CA6F}">
      <dgm:prSet phldrT="[Text]" custT="1"/>
      <dgm:spPr/>
      <dgm:t>
        <a:bodyPr/>
        <a:lstStyle/>
        <a:p>
          <a:r>
            <a:rPr lang="en-US" sz="3200">
              <a:solidFill>
                <a:srgbClr val="365173"/>
              </a:solidFill>
              <a:latin typeface="Arial" panose="020B0604020202020204" pitchFamily="34" charset="0"/>
              <a:cs typeface="Arial" panose="020B0604020202020204" pitchFamily="34" charset="0"/>
            </a:rPr>
            <a:t>Transportation Improvement Program</a:t>
          </a:r>
        </a:p>
      </dgm:t>
    </dgm:pt>
    <dgm:pt modelId="{F80C4907-1CEA-494D-BE61-7A54FB6FFC19}" type="parTrans" cxnId="{384D8AD4-7D20-40CD-A2C8-0009067FC370}">
      <dgm:prSet/>
      <dgm:spPr/>
      <dgm:t>
        <a:bodyPr/>
        <a:lstStyle/>
        <a:p>
          <a:endParaRPr lang="en-US"/>
        </a:p>
      </dgm:t>
    </dgm:pt>
    <dgm:pt modelId="{05EFEE5A-3FBA-4CE9-8A83-D59145ABDD24}" type="sibTrans" cxnId="{384D8AD4-7D20-40CD-A2C8-0009067FC370}">
      <dgm:prSet/>
      <dgm:spPr/>
      <dgm:t>
        <a:bodyPr/>
        <a:lstStyle/>
        <a:p>
          <a:endParaRPr lang="en-US"/>
        </a:p>
      </dgm:t>
    </dgm:pt>
    <dgm:pt modelId="{B349B632-B59A-4D81-AB6B-BF8D2F981A79}">
      <dgm:prSet phldrT="[Text]"/>
      <dgm:spPr>
        <a:solidFill>
          <a:srgbClr val="33627B"/>
        </a:solidFill>
      </dgm:spPr>
      <dgm:t>
        <a:bodyPr/>
        <a:lstStyle/>
        <a:p>
          <a:r>
            <a:rPr lang="en-US">
              <a:solidFill>
                <a:schemeClr val="bg1"/>
              </a:solidFill>
              <a:latin typeface="Arial" panose="020B0604020202020204" pitchFamily="34" charset="0"/>
              <a:cs typeface="Arial" panose="020B0604020202020204" pitchFamily="34" charset="0"/>
            </a:rPr>
            <a:t>Metropolitan Transportation Plan</a:t>
          </a:r>
        </a:p>
      </dgm:t>
    </dgm:pt>
    <dgm:pt modelId="{1426794F-65CE-49CB-86D0-00DADB2BA0ED}" type="parTrans" cxnId="{A6772433-6356-461B-B876-ED2FB96C12BE}">
      <dgm:prSet/>
      <dgm:spPr/>
      <dgm:t>
        <a:bodyPr/>
        <a:lstStyle/>
        <a:p>
          <a:endParaRPr lang="en-US"/>
        </a:p>
      </dgm:t>
    </dgm:pt>
    <dgm:pt modelId="{6B16F10E-C8C8-4C90-96C6-DB925A6A65BD}" type="sibTrans" cxnId="{A6772433-6356-461B-B876-ED2FB96C12BE}">
      <dgm:prSet/>
      <dgm:spPr/>
      <dgm:t>
        <a:bodyPr/>
        <a:lstStyle/>
        <a:p>
          <a:endParaRPr lang="en-US"/>
        </a:p>
      </dgm:t>
    </dgm:pt>
    <dgm:pt modelId="{E035E4AD-7E41-4D12-B609-2AEB59E44DAF}" type="pres">
      <dgm:prSet presAssocID="{90611E2B-6746-4A16-9F20-66C19D1C6F7F}" presName="Name0" presStyleCnt="0">
        <dgm:presLayoutVars>
          <dgm:dir/>
          <dgm:animLvl val="lvl"/>
          <dgm:resizeHandles val="exact"/>
        </dgm:presLayoutVars>
      </dgm:prSet>
      <dgm:spPr/>
    </dgm:pt>
    <dgm:pt modelId="{60CCF349-6982-4313-89A1-A9A7854E56B5}" type="pres">
      <dgm:prSet presAssocID="{CE66C965-41FC-48EC-B2F3-1025D7B91C93}" presName="Name8" presStyleCnt="0"/>
      <dgm:spPr/>
    </dgm:pt>
    <dgm:pt modelId="{B1E2EF63-D282-4212-B4E4-8D4C608665C3}" type="pres">
      <dgm:prSet presAssocID="{CE66C965-41FC-48EC-B2F3-1025D7B91C93}" presName="level" presStyleLbl="node1" presStyleIdx="0" presStyleCnt="3">
        <dgm:presLayoutVars>
          <dgm:chMax val="1"/>
          <dgm:bulletEnabled val="1"/>
        </dgm:presLayoutVars>
      </dgm:prSet>
      <dgm:spPr/>
    </dgm:pt>
    <dgm:pt modelId="{DF2FF7C6-1DC8-4729-A0F3-AFE738103D5A}" type="pres">
      <dgm:prSet presAssocID="{CE66C965-41FC-48EC-B2F3-1025D7B91C93}" presName="levelTx" presStyleLbl="revTx" presStyleIdx="0" presStyleCnt="0">
        <dgm:presLayoutVars>
          <dgm:chMax val="1"/>
          <dgm:bulletEnabled val="1"/>
        </dgm:presLayoutVars>
      </dgm:prSet>
      <dgm:spPr/>
    </dgm:pt>
    <dgm:pt modelId="{AD07AC94-BE00-458A-9402-692CBDA8435F}" type="pres">
      <dgm:prSet presAssocID="{2DC85D1B-FDAE-4B64-9F3D-8276AAF4CA6F}" presName="Name8" presStyleCnt="0"/>
      <dgm:spPr/>
    </dgm:pt>
    <dgm:pt modelId="{4BE95913-4A1F-4AFA-9D7C-49ABAEAD0840}" type="pres">
      <dgm:prSet presAssocID="{2DC85D1B-FDAE-4B64-9F3D-8276AAF4CA6F}" presName="level" presStyleLbl="node1" presStyleIdx="1" presStyleCnt="3">
        <dgm:presLayoutVars>
          <dgm:chMax val="1"/>
          <dgm:bulletEnabled val="1"/>
        </dgm:presLayoutVars>
      </dgm:prSet>
      <dgm:spPr/>
    </dgm:pt>
    <dgm:pt modelId="{8C3A04D5-F362-45B1-9ED1-D22E901F2C3B}" type="pres">
      <dgm:prSet presAssocID="{2DC85D1B-FDAE-4B64-9F3D-8276AAF4CA6F}" presName="levelTx" presStyleLbl="revTx" presStyleIdx="0" presStyleCnt="0">
        <dgm:presLayoutVars>
          <dgm:chMax val="1"/>
          <dgm:bulletEnabled val="1"/>
        </dgm:presLayoutVars>
      </dgm:prSet>
      <dgm:spPr/>
    </dgm:pt>
    <dgm:pt modelId="{AA7129EA-A632-49CA-A9DE-FC69EAAC34C2}" type="pres">
      <dgm:prSet presAssocID="{B349B632-B59A-4D81-AB6B-BF8D2F981A79}" presName="Name8" presStyleCnt="0"/>
      <dgm:spPr/>
    </dgm:pt>
    <dgm:pt modelId="{EC1E4AAF-6439-499E-A296-2DB67F856A7D}" type="pres">
      <dgm:prSet presAssocID="{B349B632-B59A-4D81-AB6B-BF8D2F981A79}" presName="level" presStyleLbl="node1" presStyleIdx="2" presStyleCnt="3">
        <dgm:presLayoutVars>
          <dgm:chMax val="1"/>
          <dgm:bulletEnabled val="1"/>
        </dgm:presLayoutVars>
      </dgm:prSet>
      <dgm:spPr/>
    </dgm:pt>
    <dgm:pt modelId="{7E059BD8-3C4B-4585-BAFE-BE7CA43B3876}" type="pres">
      <dgm:prSet presAssocID="{B349B632-B59A-4D81-AB6B-BF8D2F981A79}" presName="levelTx" presStyleLbl="revTx" presStyleIdx="0" presStyleCnt="0">
        <dgm:presLayoutVars>
          <dgm:chMax val="1"/>
          <dgm:bulletEnabled val="1"/>
        </dgm:presLayoutVars>
      </dgm:prSet>
      <dgm:spPr/>
    </dgm:pt>
  </dgm:ptLst>
  <dgm:cxnLst>
    <dgm:cxn modelId="{A0858A0F-4111-47C0-BCF0-FF39FC173FEE}" type="presOf" srcId="{B349B632-B59A-4D81-AB6B-BF8D2F981A79}" destId="{EC1E4AAF-6439-499E-A296-2DB67F856A7D}" srcOrd="0" destOrd="0" presId="urn:microsoft.com/office/officeart/2005/8/layout/pyramid1"/>
    <dgm:cxn modelId="{445E501D-D3EE-49CB-876F-AF2E65016274}" type="presOf" srcId="{CE66C965-41FC-48EC-B2F3-1025D7B91C93}" destId="{B1E2EF63-D282-4212-B4E4-8D4C608665C3}" srcOrd="0" destOrd="0" presId="urn:microsoft.com/office/officeart/2005/8/layout/pyramid1"/>
    <dgm:cxn modelId="{A6772433-6356-461B-B876-ED2FB96C12BE}" srcId="{90611E2B-6746-4A16-9F20-66C19D1C6F7F}" destId="{B349B632-B59A-4D81-AB6B-BF8D2F981A79}" srcOrd="2" destOrd="0" parTransId="{1426794F-65CE-49CB-86D0-00DADB2BA0ED}" sibTransId="{6B16F10E-C8C8-4C90-96C6-DB925A6A65BD}"/>
    <dgm:cxn modelId="{22A17A75-4C6F-45A5-AADD-B9DA2176A34E}" type="presOf" srcId="{2DC85D1B-FDAE-4B64-9F3D-8276AAF4CA6F}" destId="{8C3A04D5-F362-45B1-9ED1-D22E901F2C3B}" srcOrd="1" destOrd="0" presId="urn:microsoft.com/office/officeart/2005/8/layout/pyramid1"/>
    <dgm:cxn modelId="{7C410299-8ADB-41ED-8437-8C87B31608C7}" type="presOf" srcId="{B349B632-B59A-4D81-AB6B-BF8D2F981A79}" destId="{7E059BD8-3C4B-4585-BAFE-BE7CA43B3876}" srcOrd="1" destOrd="0" presId="urn:microsoft.com/office/officeart/2005/8/layout/pyramid1"/>
    <dgm:cxn modelId="{936F449B-9595-4A3B-B9F9-1235C7EACAFB}" srcId="{90611E2B-6746-4A16-9F20-66C19D1C6F7F}" destId="{CE66C965-41FC-48EC-B2F3-1025D7B91C93}" srcOrd="0" destOrd="0" parTransId="{912063B3-77A6-4001-8EAA-B9CC7ACCBBF8}" sibTransId="{3C910D6C-D522-488B-B3F4-EE95FDA96508}"/>
    <dgm:cxn modelId="{227B18AC-F82F-42A4-932E-F42E1745F75A}" type="presOf" srcId="{90611E2B-6746-4A16-9F20-66C19D1C6F7F}" destId="{E035E4AD-7E41-4D12-B609-2AEB59E44DAF}" srcOrd="0" destOrd="0" presId="urn:microsoft.com/office/officeart/2005/8/layout/pyramid1"/>
    <dgm:cxn modelId="{384D8AD4-7D20-40CD-A2C8-0009067FC370}" srcId="{90611E2B-6746-4A16-9F20-66C19D1C6F7F}" destId="{2DC85D1B-FDAE-4B64-9F3D-8276AAF4CA6F}" srcOrd="1" destOrd="0" parTransId="{F80C4907-1CEA-494D-BE61-7A54FB6FFC19}" sibTransId="{05EFEE5A-3FBA-4CE9-8A83-D59145ABDD24}"/>
    <dgm:cxn modelId="{924EF3D7-AE05-4742-B973-40D86781BC2F}" type="presOf" srcId="{CE66C965-41FC-48EC-B2F3-1025D7B91C93}" destId="{DF2FF7C6-1DC8-4729-A0F3-AFE738103D5A}" srcOrd="1" destOrd="0" presId="urn:microsoft.com/office/officeart/2005/8/layout/pyramid1"/>
    <dgm:cxn modelId="{6590B9F0-9136-4E13-BFCB-6316D15EF182}" type="presOf" srcId="{2DC85D1B-FDAE-4B64-9F3D-8276AAF4CA6F}" destId="{4BE95913-4A1F-4AFA-9D7C-49ABAEAD0840}" srcOrd="0" destOrd="0" presId="urn:microsoft.com/office/officeart/2005/8/layout/pyramid1"/>
    <dgm:cxn modelId="{1E6659E8-CB57-4B8A-9719-97C0F034D8E5}" type="presParOf" srcId="{E035E4AD-7E41-4D12-B609-2AEB59E44DAF}" destId="{60CCF349-6982-4313-89A1-A9A7854E56B5}" srcOrd="0" destOrd="0" presId="urn:microsoft.com/office/officeart/2005/8/layout/pyramid1"/>
    <dgm:cxn modelId="{67A467C4-7DAB-4C9A-8999-BD430FC22189}" type="presParOf" srcId="{60CCF349-6982-4313-89A1-A9A7854E56B5}" destId="{B1E2EF63-D282-4212-B4E4-8D4C608665C3}" srcOrd="0" destOrd="0" presId="urn:microsoft.com/office/officeart/2005/8/layout/pyramid1"/>
    <dgm:cxn modelId="{5F63F228-DFDA-484A-850D-76A01DCC79DA}" type="presParOf" srcId="{60CCF349-6982-4313-89A1-A9A7854E56B5}" destId="{DF2FF7C6-1DC8-4729-A0F3-AFE738103D5A}" srcOrd="1" destOrd="0" presId="urn:microsoft.com/office/officeart/2005/8/layout/pyramid1"/>
    <dgm:cxn modelId="{C41DB96F-8FFC-4BFD-BF73-7D80EE0F25ED}" type="presParOf" srcId="{E035E4AD-7E41-4D12-B609-2AEB59E44DAF}" destId="{AD07AC94-BE00-458A-9402-692CBDA8435F}" srcOrd="1" destOrd="0" presId="urn:microsoft.com/office/officeart/2005/8/layout/pyramid1"/>
    <dgm:cxn modelId="{348E265C-7560-4B56-9DA0-AB543A9C2A3B}" type="presParOf" srcId="{AD07AC94-BE00-458A-9402-692CBDA8435F}" destId="{4BE95913-4A1F-4AFA-9D7C-49ABAEAD0840}" srcOrd="0" destOrd="0" presId="urn:microsoft.com/office/officeart/2005/8/layout/pyramid1"/>
    <dgm:cxn modelId="{8A837D6C-D95F-45A7-B5F6-B3EC12691977}" type="presParOf" srcId="{AD07AC94-BE00-458A-9402-692CBDA8435F}" destId="{8C3A04D5-F362-45B1-9ED1-D22E901F2C3B}" srcOrd="1" destOrd="0" presId="urn:microsoft.com/office/officeart/2005/8/layout/pyramid1"/>
    <dgm:cxn modelId="{76890B12-1695-4194-AF53-C66AD563C190}" type="presParOf" srcId="{E035E4AD-7E41-4D12-B609-2AEB59E44DAF}" destId="{AA7129EA-A632-49CA-A9DE-FC69EAAC34C2}" srcOrd="2" destOrd="0" presId="urn:microsoft.com/office/officeart/2005/8/layout/pyramid1"/>
    <dgm:cxn modelId="{9FC4F180-A090-49A4-97C1-5CE3967567F4}" type="presParOf" srcId="{AA7129EA-A632-49CA-A9DE-FC69EAAC34C2}" destId="{EC1E4AAF-6439-499E-A296-2DB67F856A7D}" srcOrd="0" destOrd="0" presId="urn:microsoft.com/office/officeart/2005/8/layout/pyramid1"/>
    <dgm:cxn modelId="{F644A703-D17C-4E43-B13C-3B47B4D0825F}" type="presParOf" srcId="{AA7129EA-A632-49CA-A9DE-FC69EAAC34C2}" destId="{7E059BD8-3C4B-4585-BAFE-BE7CA43B3876}"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9DE3C-E163-413C-AE8A-4E6D7619E09F}">
      <dsp:nvSpPr>
        <dsp:cNvPr id="0" name=""/>
        <dsp:cNvSpPr/>
      </dsp:nvSpPr>
      <dsp:spPr>
        <a:xfrm>
          <a:off x="0" y="20096"/>
          <a:ext cx="4970509" cy="848365"/>
        </a:xfrm>
        <a:prstGeom prst="roundRect">
          <a:avLst>
            <a:gd name="adj" fmla="val 10000"/>
          </a:avLst>
        </a:prstGeom>
        <a:solidFill>
          <a:srgbClr val="306E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latin typeface="Arial"/>
              <a:cs typeface="Arial"/>
            </a:rPr>
            <a:t>Ohio = $3.3 Billion Annually</a:t>
          </a:r>
        </a:p>
      </dsp:txBody>
      <dsp:txXfrm>
        <a:off x="24848" y="44944"/>
        <a:ext cx="4920813" cy="798669"/>
      </dsp:txXfrm>
    </dsp:sp>
    <dsp:sp modelId="{F16F99E4-099C-40A9-BCAE-900528AE3D7A}">
      <dsp:nvSpPr>
        <dsp:cNvPr id="0" name=""/>
        <dsp:cNvSpPr/>
      </dsp:nvSpPr>
      <dsp:spPr>
        <a:xfrm>
          <a:off x="2429" y="915490"/>
          <a:ext cx="4970509" cy="84836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ODOT Federal Core =</a:t>
          </a:r>
        </a:p>
        <a:p>
          <a:pPr marL="0" lvl="0" indent="0" algn="ctr" defTabSz="889000" rtl="0">
            <a:lnSpc>
              <a:spcPct val="90000"/>
            </a:lnSpc>
            <a:spcBef>
              <a:spcPct val="0"/>
            </a:spcBef>
            <a:spcAft>
              <a:spcPct val="35000"/>
            </a:spcAft>
            <a:buNone/>
          </a:pPr>
          <a:r>
            <a:rPr lang="en-US" sz="2000" kern="1200">
              <a:latin typeface="Arial"/>
              <a:cs typeface="Arial"/>
            </a:rPr>
            <a:t> $1.5 Billion Annually</a:t>
          </a:r>
        </a:p>
      </dsp:txBody>
      <dsp:txXfrm>
        <a:off x="27277" y="940338"/>
        <a:ext cx="4920813" cy="798669"/>
      </dsp:txXfrm>
    </dsp:sp>
    <dsp:sp modelId="{E181DFD3-0FD7-47F8-8B9F-6762A6C2728A}">
      <dsp:nvSpPr>
        <dsp:cNvPr id="0" name=""/>
        <dsp:cNvSpPr/>
      </dsp:nvSpPr>
      <dsp:spPr>
        <a:xfrm>
          <a:off x="2429" y="1829633"/>
          <a:ext cx="4970509" cy="848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Arial"/>
              <a:cs typeface="Arial"/>
            </a:rPr>
            <a:t>ODOT State Funds =  $1.8 Billion Annually</a:t>
          </a:r>
          <a:endParaRPr lang="en-US" sz="2000" b="1" kern="1200">
            <a:latin typeface="Arial"/>
            <a:cs typeface="Arial"/>
          </a:endParaRPr>
        </a:p>
      </dsp:txBody>
      <dsp:txXfrm>
        <a:off x="27277" y="1854481"/>
        <a:ext cx="4920813" cy="798669"/>
      </dsp:txXfrm>
    </dsp:sp>
    <dsp:sp modelId="{9C5E1D3C-E70A-44E0-9237-DD3EFF2E4589}">
      <dsp:nvSpPr>
        <dsp:cNvPr id="0" name=""/>
        <dsp:cNvSpPr/>
      </dsp:nvSpPr>
      <dsp:spPr>
        <a:xfrm>
          <a:off x="2429" y="2743777"/>
          <a:ext cx="4970509" cy="8483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a:cs typeface="Arial"/>
            </a:rPr>
            <a:t>MPOs Statewide = </a:t>
          </a:r>
          <a:r>
            <a:rPr lang="en-US" sz="2000" b="1" kern="1200">
              <a:latin typeface="Arial"/>
              <a:cs typeface="Arial"/>
            </a:rPr>
            <a:t>$291 Million</a:t>
          </a:r>
        </a:p>
      </dsp:txBody>
      <dsp:txXfrm>
        <a:off x="27277" y="2768625"/>
        <a:ext cx="4920813" cy="7986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CF6BA-B275-4091-BEE0-A276DC50A288}">
      <dsp:nvSpPr>
        <dsp:cNvPr id="0" name=""/>
        <dsp:cNvSpPr/>
      </dsp:nvSpPr>
      <dsp:spPr>
        <a:xfrm rot="5400000">
          <a:off x="5659473" y="96953"/>
          <a:ext cx="1439769" cy="1252599"/>
        </a:xfrm>
        <a:prstGeom prst="hexagon">
          <a:avLst>
            <a:gd name="adj" fmla="val 25000"/>
            <a:gd name="vf" fmla="val 1154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$2.7B</a:t>
          </a:r>
        </a:p>
      </dsp:txBody>
      <dsp:txXfrm rot="-5400000">
        <a:off x="5948255" y="227732"/>
        <a:ext cx="862205" cy="991041"/>
      </dsp:txXfrm>
    </dsp:sp>
    <dsp:sp modelId="{3C412D2F-1235-4666-A65B-8A03B3CF837C}">
      <dsp:nvSpPr>
        <dsp:cNvPr id="0" name=""/>
        <dsp:cNvSpPr/>
      </dsp:nvSpPr>
      <dsp:spPr>
        <a:xfrm>
          <a:off x="7043667" y="291322"/>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4 Year Total</a:t>
          </a:r>
        </a:p>
      </dsp:txBody>
      <dsp:txXfrm>
        <a:off x="7043667" y="291322"/>
        <a:ext cx="1606782" cy="863861"/>
      </dsp:txXfrm>
    </dsp:sp>
    <dsp:sp modelId="{8915674E-ED26-4FEF-BCC1-04DE055525D7}">
      <dsp:nvSpPr>
        <dsp:cNvPr id="0" name=""/>
        <dsp:cNvSpPr/>
      </dsp:nvSpPr>
      <dsp:spPr>
        <a:xfrm rot="5400000">
          <a:off x="4306666" y="96953"/>
          <a:ext cx="1439769" cy="1252599"/>
        </a:xfrm>
        <a:prstGeom prst="hexagon">
          <a:avLst>
            <a:gd name="adj" fmla="val 25000"/>
            <a:gd name="vf" fmla="val 1154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227732"/>
        <a:ext cx="862205" cy="991041"/>
      </dsp:txXfrm>
    </dsp:sp>
    <dsp:sp modelId="{430CF043-307A-46F0-AAC6-2C82A33D6A75}">
      <dsp:nvSpPr>
        <dsp:cNvPr id="0" name=""/>
        <dsp:cNvSpPr/>
      </dsp:nvSpPr>
      <dsp:spPr>
        <a:xfrm rot="5400000">
          <a:off x="4980478" y="1319029"/>
          <a:ext cx="1439769" cy="1252599"/>
        </a:xfrm>
        <a:prstGeom prst="hexagon">
          <a:avLst>
            <a:gd name="adj" fmla="val 25000"/>
            <a:gd name="vf" fmla="val 11547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$1.2B</a:t>
          </a:r>
        </a:p>
      </dsp:txBody>
      <dsp:txXfrm rot="-5400000">
        <a:off x="5269260" y="1449808"/>
        <a:ext cx="862205" cy="991041"/>
      </dsp:txXfrm>
    </dsp:sp>
    <dsp:sp modelId="{79FB84FC-A757-4DBF-B6FA-E4AD6551CE12}">
      <dsp:nvSpPr>
        <dsp:cNvPr id="0" name=""/>
        <dsp:cNvSpPr/>
      </dsp:nvSpPr>
      <dsp:spPr>
        <a:xfrm>
          <a:off x="3467280" y="1513398"/>
          <a:ext cx="1554951"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Transit</a:t>
          </a:r>
        </a:p>
      </dsp:txBody>
      <dsp:txXfrm>
        <a:off x="3467280" y="1513398"/>
        <a:ext cx="1554951" cy="863861"/>
      </dsp:txXfrm>
    </dsp:sp>
    <dsp:sp modelId="{1475BF08-3F5C-4283-84C6-384E94F7408D}">
      <dsp:nvSpPr>
        <dsp:cNvPr id="0" name=""/>
        <dsp:cNvSpPr/>
      </dsp:nvSpPr>
      <dsp:spPr>
        <a:xfrm rot="5400000">
          <a:off x="6333285" y="1319029"/>
          <a:ext cx="1439769" cy="1252599"/>
        </a:xfrm>
        <a:prstGeom prst="hexagon">
          <a:avLst>
            <a:gd name="adj" fmla="val 25000"/>
            <a:gd name="vf" fmla="val 11547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622067" y="1449808"/>
        <a:ext cx="862205" cy="991041"/>
      </dsp:txXfrm>
    </dsp:sp>
    <dsp:sp modelId="{FA63D507-83E7-4264-810F-FD354161E802}">
      <dsp:nvSpPr>
        <dsp:cNvPr id="0" name=""/>
        <dsp:cNvSpPr/>
      </dsp:nvSpPr>
      <dsp:spPr>
        <a:xfrm rot="5400000">
          <a:off x="5659473" y="2541106"/>
          <a:ext cx="1439769" cy="1252599"/>
        </a:xfrm>
        <a:prstGeom prst="hexagon">
          <a:avLst>
            <a:gd name="adj" fmla="val 25000"/>
            <a:gd name="vf" fmla="val 11547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$850M</a:t>
          </a:r>
        </a:p>
      </dsp:txBody>
      <dsp:txXfrm rot="-5400000">
        <a:off x="5948255" y="2671885"/>
        <a:ext cx="862205" cy="991041"/>
      </dsp:txXfrm>
    </dsp:sp>
    <dsp:sp modelId="{0337EC9A-387C-4890-9F98-943E8B53D63A}">
      <dsp:nvSpPr>
        <dsp:cNvPr id="0" name=""/>
        <dsp:cNvSpPr/>
      </dsp:nvSpPr>
      <dsp:spPr>
        <a:xfrm>
          <a:off x="7043667" y="2735475"/>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Federal</a:t>
          </a:r>
        </a:p>
      </dsp:txBody>
      <dsp:txXfrm>
        <a:off x="7043667" y="2735475"/>
        <a:ext cx="1606782" cy="863861"/>
      </dsp:txXfrm>
    </dsp:sp>
    <dsp:sp modelId="{17193DEF-062A-42B4-AD60-2057076582BE}">
      <dsp:nvSpPr>
        <dsp:cNvPr id="0" name=""/>
        <dsp:cNvSpPr/>
      </dsp:nvSpPr>
      <dsp:spPr>
        <a:xfrm rot="5400000">
          <a:off x="4306666" y="2541106"/>
          <a:ext cx="1439769" cy="1252599"/>
        </a:xfrm>
        <a:prstGeom prst="hexagon">
          <a:avLst>
            <a:gd name="adj" fmla="val 25000"/>
            <a:gd name="vf" fmla="val 11547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2671885"/>
        <a:ext cx="862205" cy="991041"/>
      </dsp:txXfrm>
    </dsp:sp>
    <dsp:sp modelId="{0774581E-B110-4179-8611-CCC5D8947ECC}">
      <dsp:nvSpPr>
        <dsp:cNvPr id="0" name=""/>
        <dsp:cNvSpPr/>
      </dsp:nvSpPr>
      <dsp:spPr>
        <a:xfrm rot="5400000">
          <a:off x="4980478" y="3763182"/>
          <a:ext cx="1439769" cy="1252599"/>
        </a:xfrm>
        <a:prstGeom prst="hexagon">
          <a:avLst>
            <a:gd name="adj" fmla="val 25000"/>
            <a:gd name="vf" fmla="val 115470"/>
          </a:avLst>
        </a:prstGeom>
        <a:solidFill>
          <a:srgbClr val="0075BF"/>
        </a:solidFill>
        <a:ln w="1270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$225M</a:t>
          </a:r>
        </a:p>
      </dsp:txBody>
      <dsp:txXfrm rot="-5400000">
        <a:off x="5269260" y="3893961"/>
        <a:ext cx="862205" cy="991041"/>
      </dsp:txXfrm>
    </dsp:sp>
    <dsp:sp modelId="{DED2ADA4-03B5-4D2A-8275-42DC91936D4E}">
      <dsp:nvSpPr>
        <dsp:cNvPr id="0" name=""/>
        <dsp:cNvSpPr/>
      </dsp:nvSpPr>
      <dsp:spPr>
        <a:xfrm>
          <a:off x="3467280" y="3957551"/>
          <a:ext cx="1554951"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State</a:t>
          </a:r>
        </a:p>
      </dsp:txBody>
      <dsp:txXfrm>
        <a:off x="3467280" y="3957551"/>
        <a:ext cx="1554951" cy="863861"/>
      </dsp:txXfrm>
    </dsp:sp>
    <dsp:sp modelId="{DEEF3FAF-478C-458D-B3A3-B131AD6A0FE6}">
      <dsp:nvSpPr>
        <dsp:cNvPr id="0" name=""/>
        <dsp:cNvSpPr/>
      </dsp:nvSpPr>
      <dsp:spPr>
        <a:xfrm rot="5400000">
          <a:off x="6333285" y="3763182"/>
          <a:ext cx="1439769" cy="1252599"/>
        </a:xfrm>
        <a:prstGeom prst="hexagon">
          <a:avLst>
            <a:gd name="adj" fmla="val 25000"/>
            <a:gd name="vf" fmla="val 115470"/>
          </a:avLst>
        </a:prstGeom>
        <a:solidFill>
          <a:srgbClr val="0075BF"/>
        </a:solidFill>
        <a:ln w="1270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622067" y="3893961"/>
        <a:ext cx="862205" cy="991041"/>
      </dsp:txXfrm>
    </dsp:sp>
    <dsp:sp modelId="{750E9B4F-8151-4E6D-AAD4-47F852A97329}">
      <dsp:nvSpPr>
        <dsp:cNvPr id="0" name=""/>
        <dsp:cNvSpPr/>
      </dsp:nvSpPr>
      <dsp:spPr>
        <a:xfrm rot="5400000">
          <a:off x="5659473" y="4985258"/>
          <a:ext cx="1439769" cy="1252599"/>
        </a:xfrm>
        <a:prstGeom prst="hexagon">
          <a:avLst>
            <a:gd name="adj" fmla="val 25000"/>
            <a:gd name="vf" fmla="val 115470"/>
          </a:avLst>
        </a:prstGeom>
        <a:solidFill>
          <a:srgbClr val="00B050"/>
        </a:solidFill>
        <a:ln w="12700" cap="flat" cmpd="sng" algn="ctr">
          <a:solidFill>
            <a:srgbClr val="5AB6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$212M</a:t>
          </a:r>
        </a:p>
      </dsp:txBody>
      <dsp:txXfrm rot="-5400000">
        <a:off x="5948255" y="5116037"/>
        <a:ext cx="862205" cy="991041"/>
      </dsp:txXfrm>
    </dsp:sp>
    <dsp:sp modelId="{BA82D7AE-7D2C-49EF-80B5-A80DB0515D3E}">
      <dsp:nvSpPr>
        <dsp:cNvPr id="0" name=""/>
        <dsp:cNvSpPr/>
      </dsp:nvSpPr>
      <dsp:spPr>
        <a:xfrm>
          <a:off x="7043667" y="5179627"/>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a:solidFill>
              <a:srgbClr val="34617A"/>
            </a:solidFill>
            <a:latin typeface="Arial" panose="020B0604020202020204" pitchFamily="34" charset="0"/>
            <a:cs typeface="Arial" panose="020B0604020202020204" pitchFamily="34" charset="0"/>
          </a:endParaRPr>
        </a:p>
      </dsp:txBody>
      <dsp:txXfrm>
        <a:off x="7043667" y="5179627"/>
        <a:ext cx="1606782" cy="863861"/>
      </dsp:txXfrm>
    </dsp:sp>
    <dsp:sp modelId="{ED57AE2D-6001-40F1-AAEA-E7646E35CC85}">
      <dsp:nvSpPr>
        <dsp:cNvPr id="0" name=""/>
        <dsp:cNvSpPr/>
      </dsp:nvSpPr>
      <dsp:spPr>
        <a:xfrm rot="5400000">
          <a:off x="4306666" y="4985258"/>
          <a:ext cx="1439769" cy="1252599"/>
        </a:xfrm>
        <a:prstGeom prst="hexagon">
          <a:avLst>
            <a:gd name="adj" fmla="val 25000"/>
            <a:gd name="vf" fmla="val 115470"/>
          </a:avLst>
        </a:prstGeom>
        <a:solidFill>
          <a:srgbClr val="00B050"/>
        </a:solidFill>
        <a:ln w="12700" cap="flat" cmpd="sng" algn="ctr">
          <a:solidFill>
            <a:srgbClr val="5AB6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5116037"/>
        <a:ext cx="862205" cy="99104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CF6BA-B275-4091-BEE0-A276DC50A288}">
      <dsp:nvSpPr>
        <dsp:cNvPr id="0" name=""/>
        <dsp:cNvSpPr/>
      </dsp:nvSpPr>
      <dsp:spPr>
        <a:xfrm rot="5400000">
          <a:off x="5659473" y="96953"/>
          <a:ext cx="1439769" cy="1252599"/>
        </a:xfrm>
        <a:prstGeom prst="hexagon">
          <a:avLst>
            <a:gd name="adj" fmla="val 25000"/>
            <a:gd name="vf" fmla="val 1154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$2.7B</a:t>
          </a:r>
        </a:p>
      </dsp:txBody>
      <dsp:txXfrm rot="-5400000">
        <a:off x="5948255" y="227732"/>
        <a:ext cx="862205" cy="991041"/>
      </dsp:txXfrm>
    </dsp:sp>
    <dsp:sp modelId="{3C412D2F-1235-4666-A65B-8A03B3CF837C}">
      <dsp:nvSpPr>
        <dsp:cNvPr id="0" name=""/>
        <dsp:cNvSpPr/>
      </dsp:nvSpPr>
      <dsp:spPr>
        <a:xfrm>
          <a:off x="7043667" y="291322"/>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4 Year Total</a:t>
          </a:r>
        </a:p>
      </dsp:txBody>
      <dsp:txXfrm>
        <a:off x="7043667" y="291322"/>
        <a:ext cx="1606782" cy="863861"/>
      </dsp:txXfrm>
    </dsp:sp>
    <dsp:sp modelId="{8915674E-ED26-4FEF-BCC1-04DE055525D7}">
      <dsp:nvSpPr>
        <dsp:cNvPr id="0" name=""/>
        <dsp:cNvSpPr/>
      </dsp:nvSpPr>
      <dsp:spPr>
        <a:xfrm rot="5400000">
          <a:off x="4306666" y="96953"/>
          <a:ext cx="1439769" cy="1252599"/>
        </a:xfrm>
        <a:prstGeom prst="hexagon">
          <a:avLst>
            <a:gd name="adj" fmla="val 25000"/>
            <a:gd name="vf" fmla="val 1154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227732"/>
        <a:ext cx="862205" cy="991041"/>
      </dsp:txXfrm>
    </dsp:sp>
    <dsp:sp modelId="{430CF043-307A-46F0-AAC6-2C82A33D6A75}">
      <dsp:nvSpPr>
        <dsp:cNvPr id="0" name=""/>
        <dsp:cNvSpPr/>
      </dsp:nvSpPr>
      <dsp:spPr>
        <a:xfrm rot="5400000">
          <a:off x="4980478" y="1319029"/>
          <a:ext cx="1439769" cy="1252599"/>
        </a:xfrm>
        <a:prstGeom prst="hexagon">
          <a:avLst>
            <a:gd name="adj" fmla="val 25000"/>
            <a:gd name="vf" fmla="val 11547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$1.2B</a:t>
          </a:r>
        </a:p>
      </dsp:txBody>
      <dsp:txXfrm rot="-5400000">
        <a:off x="5269260" y="1449808"/>
        <a:ext cx="862205" cy="991041"/>
      </dsp:txXfrm>
    </dsp:sp>
    <dsp:sp modelId="{79FB84FC-A757-4DBF-B6FA-E4AD6551CE12}">
      <dsp:nvSpPr>
        <dsp:cNvPr id="0" name=""/>
        <dsp:cNvSpPr/>
      </dsp:nvSpPr>
      <dsp:spPr>
        <a:xfrm>
          <a:off x="3467280" y="1513398"/>
          <a:ext cx="1554951"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Transit</a:t>
          </a:r>
        </a:p>
      </dsp:txBody>
      <dsp:txXfrm>
        <a:off x="3467280" y="1513398"/>
        <a:ext cx="1554951" cy="863861"/>
      </dsp:txXfrm>
    </dsp:sp>
    <dsp:sp modelId="{1475BF08-3F5C-4283-84C6-384E94F7408D}">
      <dsp:nvSpPr>
        <dsp:cNvPr id="0" name=""/>
        <dsp:cNvSpPr/>
      </dsp:nvSpPr>
      <dsp:spPr>
        <a:xfrm rot="5400000">
          <a:off x="6333285" y="1319029"/>
          <a:ext cx="1439769" cy="1252599"/>
        </a:xfrm>
        <a:prstGeom prst="hexagon">
          <a:avLst>
            <a:gd name="adj" fmla="val 25000"/>
            <a:gd name="vf" fmla="val 11547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622067" y="1449808"/>
        <a:ext cx="862205" cy="991041"/>
      </dsp:txXfrm>
    </dsp:sp>
    <dsp:sp modelId="{FA63D507-83E7-4264-810F-FD354161E802}">
      <dsp:nvSpPr>
        <dsp:cNvPr id="0" name=""/>
        <dsp:cNvSpPr/>
      </dsp:nvSpPr>
      <dsp:spPr>
        <a:xfrm rot="5400000">
          <a:off x="5659473" y="2541106"/>
          <a:ext cx="1439769" cy="1252599"/>
        </a:xfrm>
        <a:prstGeom prst="hexagon">
          <a:avLst>
            <a:gd name="adj" fmla="val 25000"/>
            <a:gd name="vf" fmla="val 11547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$850M</a:t>
          </a:r>
        </a:p>
      </dsp:txBody>
      <dsp:txXfrm rot="-5400000">
        <a:off x="5948255" y="2671885"/>
        <a:ext cx="862205" cy="991041"/>
      </dsp:txXfrm>
    </dsp:sp>
    <dsp:sp modelId="{0337EC9A-387C-4890-9F98-943E8B53D63A}">
      <dsp:nvSpPr>
        <dsp:cNvPr id="0" name=""/>
        <dsp:cNvSpPr/>
      </dsp:nvSpPr>
      <dsp:spPr>
        <a:xfrm>
          <a:off x="7043667" y="2735475"/>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Federal</a:t>
          </a:r>
        </a:p>
      </dsp:txBody>
      <dsp:txXfrm>
        <a:off x="7043667" y="2735475"/>
        <a:ext cx="1606782" cy="863861"/>
      </dsp:txXfrm>
    </dsp:sp>
    <dsp:sp modelId="{17193DEF-062A-42B4-AD60-2057076582BE}">
      <dsp:nvSpPr>
        <dsp:cNvPr id="0" name=""/>
        <dsp:cNvSpPr/>
      </dsp:nvSpPr>
      <dsp:spPr>
        <a:xfrm rot="5400000">
          <a:off x="4306666" y="2541106"/>
          <a:ext cx="1439769" cy="1252599"/>
        </a:xfrm>
        <a:prstGeom prst="hexagon">
          <a:avLst>
            <a:gd name="adj" fmla="val 25000"/>
            <a:gd name="vf" fmla="val 115470"/>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2671885"/>
        <a:ext cx="862205" cy="991041"/>
      </dsp:txXfrm>
    </dsp:sp>
    <dsp:sp modelId="{0774581E-B110-4179-8611-CCC5D8947ECC}">
      <dsp:nvSpPr>
        <dsp:cNvPr id="0" name=""/>
        <dsp:cNvSpPr/>
      </dsp:nvSpPr>
      <dsp:spPr>
        <a:xfrm rot="5400000">
          <a:off x="4980478" y="3763182"/>
          <a:ext cx="1439769" cy="1252599"/>
        </a:xfrm>
        <a:prstGeom prst="hexagon">
          <a:avLst>
            <a:gd name="adj" fmla="val 25000"/>
            <a:gd name="vf" fmla="val 115470"/>
          </a:avLst>
        </a:prstGeom>
        <a:solidFill>
          <a:srgbClr val="0075BF"/>
        </a:solidFill>
        <a:ln w="1270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$225M</a:t>
          </a:r>
        </a:p>
      </dsp:txBody>
      <dsp:txXfrm rot="-5400000">
        <a:off x="5269260" y="3893961"/>
        <a:ext cx="862205" cy="991041"/>
      </dsp:txXfrm>
    </dsp:sp>
    <dsp:sp modelId="{DED2ADA4-03B5-4D2A-8275-42DC91936D4E}">
      <dsp:nvSpPr>
        <dsp:cNvPr id="0" name=""/>
        <dsp:cNvSpPr/>
      </dsp:nvSpPr>
      <dsp:spPr>
        <a:xfrm>
          <a:off x="3467280" y="3957551"/>
          <a:ext cx="1554951"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r" defTabSz="800100">
            <a:lnSpc>
              <a:spcPct val="90000"/>
            </a:lnSpc>
            <a:spcBef>
              <a:spcPct val="0"/>
            </a:spcBef>
            <a:spcAft>
              <a:spcPct val="35000"/>
            </a:spcAft>
            <a:buNone/>
          </a:pPr>
          <a:r>
            <a:rPr lang="en-US" sz="1800" b="1" kern="1200">
              <a:solidFill>
                <a:srgbClr val="34617A"/>
              </a:solidFill>
              <a:latin typeface="Arial" panose="020B0604020202020204" pitchFamily="34" charset="0"/>
              <a:cs typeface="Arial" panose="020B0604020202020204" pitchFamily="34" charset="0"/>
            </a:rPr>
            <a:t>State</a:t>
          </a:r>
        </a:p>
      </dsp:txBody>
      <dsp:txXfrm>
        <a:off x="3467280" y="3957551"/>
        <a:ext cx="1554951" cy="863861"/>
      </dsp:txXfrm>
    </dsp:sp>
    <dsp:sp modelId="{DEEF3FAF-478C-458D-B3A3-B131AD6A0FE6}">
      <dsp:nvSpPr>
        <dsp:cNvPr id="0" name=""/>
        <dsp:cNvSpPr/>
      </dsp:nvSpPr>
      <dsp:spPr>
        <a:xfrm rot="5400000">
          <a:off x="6333285" y="3763182"/>
          <a:ext cx="1439769" cy="1252599"/>
        </a:xfrm>
        <a:prstGeom prst="hexagon">
          <a:avLst>
            <a:gd name="adj" fmla="val 25000"/>
            <a:gd name="vf" fmla="val 115470"/>
          </a:avLst>
        </a:prstGeom>
        <a:solidFill>
          <a:srgbClr val="0075BF"/>
        </a:solidFill>
        <a:ln w="12700" cap="flat" cmpd="sng" algn="ctr">
          <a:solidFill>
            <a:srgbClr val="0075B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622067" y="3893961"/>
        <a:ext cx="862205" cy="991041"/>
      </dsp:txXfrm>
    </dsp:sp>
    <dsp:sp modelId="{750E9B4F-8151-4E6D-AAD4-47F852A97329}">
      <dsp:nvSpPr>
        <dsp:cNvPr id="0" name=""/>
        <dsp:cNvSpPr/>
      </dsp:nvSpPr>
      <dsp:spPr>
        <a:xfrm rot="5400000">
          <a:off x="5659473" y="4985258"/>
          <a:ext cx="1439769" cy="1252599"/>
        </a:xfrm>
        <a:prstGeom prst="hexagon">
          <a:avLst>
            <a:gd name="adj" fmla="val 25000"/>
            <a:gd name="vf" fmla="val 115470"/>
          </a:avLst>
        </a:prstGeom>
        <a:solidFill>
          <a:srgbClr val="00B050"/>
        </a:solidFill>
        <a:ln w="12700" cap="flat" cmpd="sng" algn="ctr">
          <a:solidFill>
            <a:srgbClr val="5AB6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panose="020B0604020202020204" pitchFamily="34" charset="0"/>
              <a:cs typeface="Arial" panose="020B0604020202020204" pitchFamily="34" charset="0"/>
            </a:rPr>
            <a:t>$212M</a:t>
          </a:r>
        </a:p>
      </dsp:txBody>
      <dsp:txXfrm rot="-5400000">
        <a:off x="5948255" y="5116037"/>
        <a:ext cx="862205" cy="991041"/>
      </dsp:txXfrm>
    </dsp:sp>
    <dsp:sp modelId="{BA82D7AE-7D2C-49EF-80B5-A80DB0515D3E}">
      <dsp:nvSpPr>
        <dsp:cNvPr id="0" name=""/>
        <dsp:cNvSpPr/>
      </dsp:nvSpPr>
      <dsp:spPr>
        <a:xfrm>
          <a:off x="7043667" y="5179627"/>
          <a:ext cx="1606782" cy="863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b="1" kern="1200">
            <a:solidFill>
              <a:srgbClr val="34617A"/>
            </a:solidFill>
            <a:latin typeface="Arial" panose="020B0604020202020204" pitchFamily="34" charset="0"/>
            <a:cs typeface="Arial" panose="020B0604020202020204" pitchFamily="34" charset="0"/>
          </a:endParaRPr>
        </a:p>
      </dsp:txBody>
      <dsp:txXfrm>
        <a:off x="7043667" y="5179627"/>
        <a:ext cx="1606782" cy="863861"/>
      </dsp:txXfrm>
    </dsp:sp>
    <dsp:sp modelId="{ED57AE2D-6001-40F1-AAEA-E7646E35CC85}">
      <dsp:nvSpPr>
        <dsp:cNvPr id="0" name=""/>
        <dsp:cNvSpPr/>
      </dsp:nvSpPr>
      <dsp:spPr>
        <a:xfrm rot="5400000">
          <a:off x="4306666" y="4985258"/>
          <a:ext cx="1439769" cy="1252599"/>
        </a:xfrm>
        <a:prstGeom prst="hexagon">
          <a:avLst>
            <a:gd name="adj" fmla="val 25000"/>
            <a:gd name="vf" fmla="val 115470"/>
          </a:avLst>
        </a:prstGeom>
        <a:solidFill>
          <a:srgbClr val="00B050"/>
        </a:solidFill>
        <a:ln w="12700" cap="flat" cmpd="sng" algn="ctr">
          <a:solidFill>
            <a:srgbClr val="5AB65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595448" y="5116037"/>
        <a:ext cx="862205" cy="99104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EF63-D282-4212-B4E4-8D4C608665C3}">
      <dsp:nvSpPr>
        <dsp:cNvPr id="0" name=""/>
        <dsp:cNvSpPr/>
      </dsp:nvSpPr>
      <dsp:spPr>
        <a:xfrm>
          <a:off x="2328908" y="0"/>
          <a:ext cx="2328908" cy="1876147"/>
        </a:xfrm>
        <a:prstGeom prst="trapezoid">
          <a:avLst>
            <a:gd name="adj" fmla="val 62066"/>
          </a:avLst>
        </a:prstGeom>
        <a:solidFill>
          <a:srgbClr val="00B2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endParaRPr lang="en-US" sz="2000" kern="1200"/>
        </a:p>
        <a:p>
          <a:pPr marL="0" lvl="0" indent="0" algn="ctr" defTabSz="889000">
            <a:lnSpc>
              <a:spcPct val="100000"/>
            </a:lnSpc>
            <a:spcBef>
              <a:spcPct val="0"/>
            </a:spcBef>
            <a:spcAft>
              <a:spcPts val="0"/>
            </a:spcAft>
            <a:buNone/>
          </a:pPr>
          <a:endParaRPr lang="en-US" sz="2000" kern="1200">
            <a:latin typeface="Arial" panose="020B0604020202020204" pitchFamily="34" charset="0"/>
            <a:cs typeface="Arial" panose="020B0604020202020204" pitchFamily="34" charset="0"/>
          </a:endParaRP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Planning </a:t>
          </a: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Work </a:t>
          </a: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Program</a:t>
          </a:r>
        </a:p>
      </dsp:txBody>
      <dsp:txXfrm>
        <a:off x="2328908" y="0"/>
        <a:ext cx="2328908" cy="1876147"/>
      </dsp:txXfrm>
    </dsp:sp>
    <dsp:sp modelId="{4BE95913-4A1F-4AFA-9D7C-49ABAEAD0840}">
      <dsp:nvSpPr>
        <dsp:cNvPr id="0" name=""/>
        <dsp:cNvSpPr/>
      </dsp:nvSpPr>
      <dsp:spPr>
        <a:xfrm>
          <a:off x="1164454" y="1876147"/>
          <a:ext cx="4657817" cy="1876147"/>
        </a:xfrm>
        <a:prstGeom prst="trapezoid">
          <a:avLst>
            <a:gd name="adj" fmla="val 62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365173"/>
              </a:solidFill>
              <a:latin typeface="Arial" panose="020B0604020202020204" pitchFamily="34" charset="0"/>
              <a:cs typeface="Arial" panose="020B0604020202020204" pitchFamily="34" charset="0"/>
            </a:rPr>
            <a:t>Transportation Improvement Program</a:t>
          </a:r>
        </a:p>
      </dsp:txBody>
      <dsp:txXfrm>
        <a:off x="1979572" y="1876147"/>
        <a:ext cx="3027581" cy="1876147"/>
      </dsp:txXfrm>
    </dsp:sp>
    <dsp:sp modelId="{EC1E4AAF-6439-499E-A296-2DB67F856A7D}">
      <dsp:nvSpPr>
        <dsp:cNvPr id="0" name=""/>
        <dsp:cNvSpPr/>
      </dsp:nvSpPr>
      <dsp:spPr>
        <a:xfrm>
          <a:off x="0" y="3752295"/>
          <a:ext cx="6986725" cy="1876147"/>
        </a:xfrm>
        <a:prstGeom prst="trapezoid">
          <a:avLst>
            <a:gd name="adj" fmla="val 62066"/>
          </a:avLst>
        </a:prstGeom>
        <a:solidFill>
          <a:srgbClr val="3362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a:solidFill>
                <a:schemeClr val="bg1"/>
              </a:solidFill>
              <a:latin typeface="Arial" panose="020B0604020202020204" pitchFamily="34" charset="0"/>
              <a:cs typeface="Arial" panose="020B0604020202020204" pitchFamily="34" charset="0"/>
            </a:rPr>
            <a:t>Metropolitan Transportation Plan</a:t>
          </a:r>
        </a:p>
      </dsp:txBody>
      <dsp:txXfrm>
        <a:off x="1222677" y="3752295"/>
        <a:ext cx="4541371" cy="1876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EF63-D282-4212-B4E4-8D4C608665C3}">
      <dsp:nvSpPr>
        <dsp:cNvPr id="0" name=""/>
        <dsp:cNvSpPr/>
      </dsp:nvSpPr>
      <dsp:spPr>
        <a:xfrm>
          <a:off x="1930257" y="0"/>
          <a:ext cx="1921208" cy="1552572"/>
        </a:xfrm>
        <a:prstGeom prst="trapezoid">
          <a:avLst>
            <a:gd name="adj" fmla="val 61872"/>
          </a:avLst>
        </a:prstGeom>
        <a:solidFill>
          <a:srgbClr val="00B2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endParaRPr lang="en-US" sz="2000" kern="1200">
            <a:latin typeface="Arial"/>
            <a:cs typeface="Arial"/>
          </a:endParaRPr>
        </a:p>
        <a:p>
          <a:pPr marL="0" lvl="0" indent="0" algn="ctr" defTabSz="889000">
            <a:lnSpc>
              <a:spcPct val="100000"/>
            </a:lnSpc>
            <a:spcBef>
              <a:spcPct val="0"/>
            </a:spcBef>
            <a:spcAft>
              <a:spcPts val="0"/>
            </a:spcAft>
            <a:buNone/>
          </a:pPr>
          <a:endParaRPr lang="en-US" sz="2000" kern="1200">
            <a:latin typeface="Arial"/>
            <a:cs typeface="Arial"/>
          </a:endParaRPr>
        </a:p>
        <a:p>
          <a:pPr marL="0" lvl="0" indent="0" algn="ctr" defTabSz="889000" rtl="0">
            <a:lnSpc>
              <a:spcPct val="100000"/>
            </a:lnSpc>
            <a:spcBef>
              <a:spcPct val="0"/>
            </a:spcBef>
            <a:spcAft>
              <a:spcPts val="0"/>
            </a:spcAft>
            <a:buNone/>
          </a:pPr>
          <a:r>
            <a:rPr lang="en-US" sz="1800" kern="1200">
              <a:solidFill>
                <a:srgbClr val="365173"/>
              </a:solidFill>
              <a:latin typeface="Arial"/>
              <a:cs typeface="Arial"/>
            </a:rPr>
            <a:t>Planning </a:t>
          </a:r>
        </a:p>
        <a:p>
          <a:pPr marL="0" lvl="0" indent="0" algn="ctr" defTabSz="889000" rtl="0">
            <a:lnSpc>
              <a:spcPct val="100000"/>
            </a:lnSpc>
            <a:spcBef>
              <a:spcPct val="0"/>
            </a:spcBef>
            <a:spcAft>
              <a:spcPts val="0"/>
            </a:spcAft>
            <a:buNone/>
          </a:pPr>
          <a:r>
            <a:rPr lang="en-US" sz="1800" kern="1200">
              <a:solidFill>
                <a:srgbClr val="365173"/>
              </a:solidFill>
              <a:latin typeface="Arial"/>
              <a:cs typeface="Arial"/>
            </a:rPr>
            <a:t>Work </a:t>
          </a:r>
        </a:p>
        <a:p>
          <a:pPr marL="0" lvl="0" indent="0" algn="ctr" defTabSz="889000">
            <a:lnSpc>
              <a:spcPct val="100000"/>
            </a:lnSpc>
            <a:spcBef>
              <a:spcPct val="0"/>
            </a:spcBef>
            <a:spcAft>
              <a:spcPts val="0"/>
            </a:spcAft>
            <a:buNone/>
          </a:pPr>
          <a:r>
            <a:rPr lang="en-US" sz="1800" kern="1200">
              <a:solidFill>
                <a:srgbClr val="365173"/>
              </a:solidFill>
              <a:latin typeface="Arial"/>
              <a:cs typeface="Arial"/>
            </a:rPr>
            <a:t>Program</a:t>
          </a:r>
        </a:p>
      </dsp:txBody>
      <dsp:txXfrm>
        <a:off x="1930257" y="0"/>
        <a:ext cx="1921208" cy="1552572"/>
      </dsp:txXfrm>
    </dsp:sp>
    <dsp:sp modelId="{4BE95913-4A1F-4AFA-9D7C-49ABAEAD0840}">
      <dsp:nvSpPr>
        <dsp:cNvPr id="0" name=""/>
        <dsp:cNvSpPr/>
      </dsp:nvSpPr>
      <dsp:spPr>
        <a:xfrm>
          <a:off x="960604" y="1552572"/>
          <a:ext cx="3842416" cy="1552572"/>
        </a:xfrm>
        <a:prstGeom prst="trapezoid">
          <a:avLst>
            <a:gd name="adj" fmla="val 6187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365173"/>
              </a:solidFill>
              <a:latin typeface="Arial"/>
              <a:cs typeface="Arial"/>
            </a:rPr>
            <a:t>Transportation Improvement Program</a:t>
          </a:r>
        </a:p>
      </dsp:txBody>
      <dsp:txXfrm>
        <a:off x="1633027" y="1552572"/>
        <a:ext cx="2497570" cy="1552572"/>
      </dsp:txXfrm>
    </dsp:sp>
    <dsp:sp modelId="{EC1E4AAF-6439-499E-A296-2DB67F856A7D}">
      <dsp:nvSpPr>
        <dsp:cNvPr id="0" name=""/>
        <dsp:cNvSpPr/>
      </dsp:nvSpPr>
      <dsp:spPr>
        <a:xfrm>
          <a:off x="0" y="3105144"/>
          <a:ext cx="5763625" cy="1552572"/>
        </a:xfrm>
        <a:prstGeom prst="trapezoid">
          <a:avLst>
            <a:gd name="adj" fmla="val 61872"/>
          </a:avLst>
        </a:prstGeom>
        <a:solidFill>
          <a:srgbClr val="3362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Arial"/>
              <a:cs typeface="Arial"/>
            </a:rPr>
            <a:t>Metropolitan Transportation Plan</a:t>
          </a:r>
        </a:p>
      </dsp:txBody>
      <dsp:txXfrm>
        <a:off x="1008634" y="3105144"/>
        <a:ext cx="3746356" cy="1552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5330-A6DD-4437-8AE7-A170E6E3F5D1}">
      <dsp:nvSpPr>
        <dsp:cNvPr id="0" name=""/>
        <dsp:cNvSpPr/>
      </dsp:nvSpPr>
      <dsp:spPr>
        <a:xfrm>
          <a:off x="13004" y="0"/>
          <a:ext cx="5767120" cy="768797"/>
        </a:xfrm>
        <a:prstGeom prst="roundRect">
          <a:avLst>
            <a:gd name="adj" fmla="val 1000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Arial"/>
              <a:cs typeface="Arial"/>
            </a:rPr>
            <a:t>Stakeholders</a:t>
          </a:r>
        </a:p>
      </dsp:txBody>
      <dsp:txXfrm>
        <a:off x="35521" y="22517"/>
        <a:ext cx="5722086" cy="723763"/>
      </dsp:txXfrm>
    </dsp:sp>
    <dsp:sp modelId="{3F7AD4D1-D10E-4F42-B0BA-D284E7F41DFA}">
      <dsp:nvSpPr>
        <dsp:cNvPr id="0" name=""/>
        <dsp:cNvSpPr/>
      </dsp:nvSpPr>
      <dsp:spPr>
        <a:xfrm flipH="1">
          <a:off x="5906362" y="0"/>
          <a:ext cx="5707295" cy="768797"/>
        </a:xfrm>
        <a:prstGeom prst="roundRect">
          <a:avLst>
            <a:gd name="adj" fmla="val 10000"/>
          </a:avLst>
        </a:prstGeom>
        <a:solidFill>
          <a:srgbClr val="0075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latin typeface="Arial"/>
              <a:cs typeface="Arial"/>
            </a:rPr>
            <a:t>Citizens</a:t>
          </a:r>
        </a:p>
      </dsp:txBody>
      <dsp:txXfrm>
        <a:off x="5928879" y="22517"/>
        <a:ext cx="5662261" cy="7237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22E26B-E3C8-4163-AEBF-F34E48DFA63F}">
      <dsp:nvSpPr>
        <dsp:cNvPr id="0" name=""/>
        <dsp:cNvSpPr/>
      </dsp:nvSpPr>
      <dsp:spPr>
        <a:xfrm>
          <a:off x="79611" y="253124"/>
          <a:ext cx="11626376" cy="535419"/>
        </a:xfrm>
        <a:prstGeom prst="roundRect">
          <a:avLst>
            <a:gd name="adj" fmla="val 10000"/>
          </a:avLst>
        </a:prstGeom>
        <a:solidFill>
          <a:srgbClr val="33CCCC"/>
        </a:solidFill>
        <a:ln w="12700" cap="flat" cmpd="sng" algn="ctr">
          <a:solidFill>
            <a:srgbClr val="33CCC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a:cs typeface="Arial"/>
            </a:rPr>
            <a:t>Decision Makers</a:t>
          </a:r>
        </a:p>
      </dsp:txBody>
      <dsp:txXfrm>
        <a:off x="95293" y="268806"/>
        <a:ext cx="11595012" cy="504055"/>
      </dsp:txXfrm>
    </dsp:sp>
    <dsp:sp modelId="{7ECB964E-D44E-42DD-B49D-BBBEEE4E31FF}">
      <dsp:nvSpPr>
        <dsp:cNvPr id="0" name=""/>
        <dsp:cNvSpPr/>
      </dsp:nvSpPr>
      <dsp:spPr>
        <a:xfrm>
          <a:off x="0" y="894135"/>
          <a:ext cx="974269" cy="974269"/>
        </a:xfrm>
        <a:prstGeom prst="roundRect">
          <a:avLst>
            <a:gd name="adj" fmla="val 16670"/>
          </a:avLst>
        </a:prstGeom>
        <a:solidFill>
          <a:srgbClr val="5AB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ACCC4-48DD-4C8B-897E-3DE43E2AA3D4}">
      <dsp:nvSpPr>
        <dsp:cNvPr id="0" name=""/>
        <dsp:cNvSpPr/>
      </dsp:nvSpPr>
      <dsp:spPr>
        <a:xfrm>
          <a:off x="1013692" y="894125"/>
          <a:ext cx="10752874" cy="974269"/>
        </a:xfrm>
        <a:prstGeom prst="roundRect">
          <a:avLst>
            <a:gd name="adj" fmla="val 16670"/>
          </a:avLst>
        </a:prstGeom>
        <a:solidFill>
          <a:srgbClr val="5AB65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a:cs typeface="Arial"/>
            </a:rPr>
            <a:t>Metropolitan Transportation Plan</a:t>
          </a:r>
        </a:p>
      </dsp:txBody>
      <dsp:txXfrm>
        <a:off x="1061260" y="941693"/>
        <a:ext cx="10657738" cy="879133"/>
      </dsp:txXfrm>
    </dsp:sp>
    <dsp:sp modelId="{ACBA15DF-276F-46D8-9179-274F1189199C}">
      <dsp:nvSpPr>
        <dsp:cNvPr id="0" name=""/>
        <dsp:cNvSpPr/>
      </dsp:nvSpPr>
      <dsp:spPr>
        <a:xfrm>
          <a:off x="0" y="1947602"/>
          <a:ext cx="974269" cy="974269"/>
        </a:xfrm>
        <a:prstGeom prst="roundRect">
          <a:avLst>
            <a:gd name="adj" fmla="val 166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C4F61-F693-499D-9465-53E2B8EECA04}">
      <dsp:nvSpPr>
        <dsp:cNvPr id="0" name=""/>
        <dsp:cNvSpPr/>
      </dsp:nvSpPr>
      <dsp:spPr>
        <a:xfrm>
          <a:off x="1013692" y="1957033"/>
          <a:ext cx="10752874" cy="974269"/>
        </a:xfrm>
        <a:prstGeom prst="roundRect">
          <a:avLst>
            <a:gd name="adj" fmla="val 16670"/>
          </a:avLst>
        </a:prstGeom>
        <a:solidFill>
          <a:srgbClr val="2A7F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Arial"/>
              <a:cs typeface="Arial"/>
            </a:rPr>
            <a:t>Transportation Improvement Program</a:t>
          </a:r>
        </a:p>
      </dsp:txBody>
      <dsp:txXfrm>
        <a:off x="1061260" y="2004601"/>
        <a:ext cx="10657738" cy="879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6F733-94D2-4711-963E-D53325AEFEAD}">
      <dsp:nvSpPr>
        <dsp:cNvPr id="0" name=""/>
        <dsp:cNvSpPr/>
      </dsp:nvSpPr>
      <dsp:spPr>
        <a:xfrm>
          <a:off x="5745" y="515"/>
          <a:ext cx="11755059" cy="595734"/>
        </a:xfrm>
        <a:prstGeom prst="roundRect">
          <a:avLst>
            <a:gd name="adj" fmla="val 10000"/>
          </a:avLst>
        </a:prstGeom>
        <a:solidFill>
          <a:srgbClr val="3461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latin typeface="Arial"/>
              <a:cs typeface="Arial"/>
            </a:rPr>
            <a:t>Projects</a:t>
          </a:r>
        </a:p>
      </dsp:txBody>
      <dsp:txXfrm>
        <a:off x="23193" y="17963"/>
        <a:ext cx="11720163" cy="560838"/>
      </dsp:txXfrm>
    </dsp:sp>
    <dsp:sp modelId="{D5CF595B-F7F8-4834-9C1F-9262ACDE12A9}">
      <dsp:nvSpPr>
        <dsp:cNvPr id="0" name=""/>
        <dsp:cNvSpPr/>
      </dsp:nvSpPr>
      <dsp:spPr>
        <a:xfrm>
          <a:off x="5745" y="646990"/>
          <a:ext cx="11755059" cy="595734"/>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a:latin typeface="Arial"/>
              <a:cs typeface="Arial"/>
            </a:rPr>
            <a:t>Evaluation Metric </a:t>
          </a:r>
        </a:p>
      </dsp:txBody>
      <dsp:txXfrm>
        <a:off x="23193" y="664438"/>
        <a:ext cx="11720163" cy="5608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40C43-18ED-44BA-8FD3-1F861935A15B}">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rgbClr val="99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2CE6F8-4E10-4EC9-AFEC-56C014BE496F}">
      <dsp:nvSpPr>
        <dsp:cNvPr id="0" name=""/>
        <dsp:cNvSpPr/>
      </dsp:nvSpPr>
      <dsp:spPr>
        <a:xfrm>
          <a:off x="3698614" y="645591"/>
          <a:ext cx="1449298" cy="1126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Local Plans</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Data</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Public Engagement</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Goals, Objectives &amp; Targets</a:t>
          </a:r>
          <a:endParaRPr lang="en-US" sz="1200" kern="1200"/>
        </a:p>
      </dsp:txBody>
      <dsp:txXfrm>
        <a:off x="3698614" y="645591"/>
        <a:ext cx="1449298" cy="1126284"/>
      </dsp:txXfrm>
    </dsp:sp>
    <dsp:sp modelId="{08E597FD-52A0-4B5D-BDF2-3C60DAA5BCE5}">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rgbClr val="459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ADE1A-7438-4296-B887-4B8EA97F3FAD}">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Evaluation Criteria</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Fiscal Analysis</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Impact Analysis</a:t>
          </a:r>
          <a:endParaRPr lang="en-US" sz="1200" kern="1200"/>
        </a:p>
      </dsp:txBody>
      <dsp:txXfrm>
        <a:off x="2977148" y="2449237"/>
        <a:ext cx="1449298" cy="724475"/>
      </dsp:txXfrm>
    </dsp:sp>
    <dsp:sp modelId="{F682D468-C211-4D78-8359-994801523887}">
      <dsp:nvSpPr>
        <dsp:cNvPr id="0" name=""/>
        <dsp:cNvSpPr/>
      </dsp:nvSpPr>
      <dsp:spPr>
        <a:xfrm>
          <a:off x="3307759" y="3176964"/>
          <a:ext cx="2240804" cy="2241702"/>
        </a:xfrm>
        <a:prstGeom prst="blockArc">
          <a:avLst>
            <a:gd name="adj1" fmla="val 13500000"/>
            <a:gd name="adj2" fmla="val 10800000"/>
            <a:gd name="adj3" fmla="val 12740"/>
          </a:avLst>
        </a:prstGeom>
        <a:solidFill>
          <a:srgbClr val="0045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1C186-475E-4499-BD20-37CEC6960AD9}">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Regional Strategies</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Priority Projects</a:t>
          </a:r>
        </a:p>
        <a:p>
          <a:pPr marL="0" lvl="0" indent="0" algn="ctr" defTabSz="533400">
            <a:lnSpc>
              <a:spcPct val="90000"/>
            </a:lnSpc>
            <a:spcBef>
              <a:spcPct val="0"/>
            </a:spcBef>
            <a:spcAft>
              <a:spcPct val="35000"/>
            </a:spcAft>
            <a:buNone/>
          </a:pPr>
          <a:r>
            <a:rPr lang="en-US" sz="1200" kern="1200">
              <a:solidFill>
                <a:srgbClr val="00354E"/>
              </a:solidFill>
              <a:latin typeface="Arial" panose="020B0604020202020204" pitchFamily="34" charset="0"/>
              <a:cs typeface="Arial" panose="020B0604020202020204" pitchFamily="34" charset="0"/>
            </a:rPr>
            <a:t>Documentation</a:t>
          </a:r>
          <a:endParaRPr lang="en-US" sz="1200" kern="1200"/>
        </a:p>
      </dsp:txBody>
      <dsp:txXfrm>
        <a:off x="3702042" y="3958878"/>
        <a:ext cx="1449298" cy="7244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0AF73-FB9A-4F30-AE54-B6D6C1CCDE56}">
      <dsp:nvSpPr>
        <dsp:cNvPr id="0" name=""/>
        <dsp:cNvSpPr/>
      </dsp:nvSpPr>
      <dsp:spPr>
        <a:xfrm>
          <a:off x="6124593" y="1592050"/>
          <a:ext cx="2671655" cy="2672150"/>
        </a:xfrm>
        <a:prstGeom prst="ellipse">
          <a:avLst/>
        </a:prstGeom>
        <a:solidFill>
          <a:srgbClr val="00456B"/>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7B151-437C-4DC0-B719-550D75E829CB}">
      <dsp:nvSpPr>
        <dsp:cNvPr id="0" name=""/>
        <dsp:cNvSpPr/>
      </dsp:nvSpPr>
      <dsp:spPr>
        <a:xfrm>
          <a:off x="6213301" y="1681138"/>
          <a:ext cx="2494241" cy="2493975"/>
        </a:xfrm>
        <a:prstGeom prst="ellipse">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Regional Strategies</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Priority Projects</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Documentation</a:t>
          </a:r>
          <a:endParaRPr lang="en-US" sz="1500" kern="1200">
            <a:solidFill>
              <a:srgbClr val="00456B"/>
            </a:solidFill>
          </a:endParaRPr>
        </a:p>
      </dsp:txBody>
      <dsp:txXfrm>
        <a:off x="6569869" y="2037487"/>
        <a:ext cx="1781103" cy="1781277"/>
      </dsp:txXfrm>
    </dsp:sp>
    <dsp:sp modelId="{CB7DB138-22CC-434E-8DA5-B30AD5339387}">
      <dsp:nvSpPr>
        <dsp:cNvPr id="0" name=""/>
        <dsp:cNvSpPr/>
      </dsp:nvSpPr>
      <dsp:spPr>
        <a:xfrm rot="2700000">
          <a:off x="3366578" y="1595281"/>
          <a:ext cx="2665220" cy="2665220"/>
        </a:xfrm>
        <a:prstGeom prst="teardrop">
          <a:avLst>
            <a:gd name="adj" fmla="val 100000"/>
          </a:avLst>
        </a:prstGeom>
        <a:solidFill>
          <a:srgbClr val="459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6EDD30-F382-4F3F-BF55-059460AF39E3}">
      <dsp:nvSpPr>
        <dsp:cNvPr id="0" name=""/>
        <dsp:cNvSpPr/>
      </dsp:nvSpPr>
      <dsp:spPr>
        <a:xfrm>
          <a:off x="3452068" y="1681138"/>
          <a:ext cx="2494241" cy="2493975"/>
        </a:xfrm>
        <a:prstGeom prst="ellipse">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Evaluation Criteria</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Fiscal Analysis</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Impact Analysi</a:t>
          </a:r>
          <a:r>
            <a:rPr lang="en-US" sz="1500" kern="1200">
              <a:solidFill>
                <a:srgbClr val="00354E"/>
              </a:solidFill>
              <a:latin typeface="Arial" panose="020B0604020202020204" pitchFamily="34" charset="0"/>
              <a:cs typeface="Arial" panose="020B0604020202020204" pitchFamily="34" charset="0"/>
            </a:rPr>
            <a:t>s</a:t>
          </a:r>
          <a:endParaRPr lang="en-US" sz="1500" kern="1200"/>
        </a:p>
      </dsp:txBody>
      <dsp:txXfrm>
        <a:off x="3808636" y="2037487"/>
        <a:ext cx="1781103" cy="1781277"/>
      </dsp:txXfrm>
    </dsp:sp>
    <dsp:sp modelId="{8932006B-BD75-4866-8F20-8446506DCFBB}">
      <dsp:nvSpPr>
        <dsp:cNvPr id="0" name=""/>
        <dsp:cNvSpPr/>
      </dsp:nvSpPr>
      <dsp:spPr>
        <a:xfrm rot="2700000">
          <a:off x="605345" y="1595281"/>
          <a:ext cx="2665220" cy="2665220"/>
        </a:xfrm>
        <a:prstGeom prst="teardrop">
          <a:avLst>
            <a:gd name="adj" fmla="val 100000"/>
          </a:avLst>
        </a:prstGeom>
        <a:solidFill>
          <a:srgbClr val="99C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E3B6BF-065D-4FB0-A007-44E64D79A836}">
      <dsp:nvSpPr>
        <dsp:cNvPr id="0" name=""/>
        <dsp:cNvSpPr/>
      </dsp:nvSpPr>
      <dsp:spPr>
        <a:xfrm>
          <a:off x="690835" y="1681138"/>
          <a:ext cx="2494241" cy="2493975"/>
        </a:xfrm>
        <a:prstGeom prst="ellipse">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Local Plans</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Data</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Public Engagement</a:t>
          </a:r>
        </a:p>
        <a:p>
          <a:pPr marL="0" lvl="0" indent="0" algn="ctr" defTabSz="666750">
            <a:lnSpc>
              <a:spcPct val="120000"/>
            </a:lnSpc>
            <a:spcBef>
              <a:spcPct val="0"/>
            </a:spcBef>
            <a:spcAft>
              <a:spcPts val="1000"/>
            </a:spcAft>
            <a:buNone/>
          </a:pPr>
          <a:r>
            <a:rPr lang="en-US" sz="1500" kern="1200">
              <a:solidFill>
                <a:srgbClr val="00456B"/>
              </a:solidFill>
              <a:latin typeface="Arial" panose="020B0604020202020204" pitchFamily="34" charset="0"/>
              <a:cs typeface="Arial" panose="020B0604020202020204" pitchFamily="34" charset="0"/>
            </a:rPr>
            <a:t>Goals, Objectives &amp; Targets</a:t>
          </a:r>
          <a:endParaRPr lang="en-US" sz="1500" kern="1200">
            <a:solidFill>
              <a:srgbClr val="00456B"/>
            </a:solidFill>
          </a:endParaRPr>
        </a:p>
      </dsp:txBody>
      <dsp:txXfrm>
        <a:off x="1047404" y="2037487"/>
        <a:ext cx="1781103" cy="17812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40C43-18ED-44BA-8FD3-1F861935A15B}">
      <dsp:nvSpPr>
        <dsp:cNvPr id="0" name=""/>
        <dsp:cNvSpPr/>
      </dsp:nvSpPr>
      <dsp:spPr>
        <a:xfrm rot="5400000" flipV="1">
          <a:off x="5097609" y="0"/>
          <a:ext cx="3418646" cy="3419166"/>
        </a:xfrm>
        <a:prstGeom prst="circularArrow">
          <a:avLst>
            <a:gd name="adj1" fmla="val 10980"/>
            <a:gd name="adj2" fmla="val 1142322"/>
            <a:gd name="adj3" fmla="val 4500000"/>
            <a:gd name="adj4" fmla="val 10800000"/>
            <a:gd name="adj5" fmla="val 12500"/>
          </a:avLst>
        </a:prstGeom>
        <a:solidFill>
          <a:srgbClr val="99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2CE6F8-4E10-4EC9-AFEC-56C014BE496F}">
      <dsp:nvSpPr>
        <dsp:cNvPr id="0" name=""/>
        <dsp:cNvSpPr/>
      </dsp:nvSpPr>
      <dsp:spPr>
        <a:xfrm>
          <a:off x="5821347" y="787013"/>
          <a:ext cx="1899675" cy="184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Local Plans</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Data</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Public Engagement</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Goals, Objectives &amp; Targets</a:t>
          </a:r>
          <a:endParaRPr lang="en-US" sz="1600" kern="1200"/>
        </a:p>
      </dsp:txBody>
      <dsp:txXfrm>
        <a:off x="5821347" y="787013"/>
        <a:ext cx="1899675" cy="1849860"/>
      </dsp:txXfrm>
    </dsp:sp>
    <dsp:sp modelId="{08E597FD-52A0-4B5D-BDF2-3C60DAA5BCE5}">
      <dsp:nvSpPr>
        <dsp:cNvPr id="0" name=""/>
        <dsp:cNvSpPr/>
      </dsp:nvSpPr>
      <dsp:spPr>
        <a:xfrm rot="16200000" flipH="1">
          <a:off x="7060847" y="-933760"/>
          <a:ext cx="3418646" cy="3419166"/>
        </a:xfrm>
        <a:prstGeom prst="leftCircularArrow">
          <a:avLst>
            <a:gd name="adj1" fmla="val 10980"/>
            <a:gd name="adj2" fmla="val 1142322"/>
            <a:gd name="adj3" fmla="val 6300000"/>
            <a:gd name="adj4" fmla="val 18900000"/>
            <a:gd name="adj5" fmla="val 12500"/>
          </a:avLst>
        </a:prstGeom>
        <a:solidFill>
          <a:srgbClr val="459B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7ADE1A-7438-4296-B887-4B8EA97F3FAD}">
      <dsp:nvSpPr>
        <dsp:cNvPr id="0" name=""/>
        <dsp:cNvSpPr/>
      </dsp:nvSpPr>
      <dsp:spPr>
        <a:xfrm>
          <a:off x="7785150" y="128637"/>
          <a:ext cx="1899675" cy="9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Evaluation Criteria</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Fiscal Analysis</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Impact Analysis</a:t>
          </a:r>
        </a:p>
      </dsp:txBody>
      <dsp:txXfrm>
        <a:off x="7785150" y="128637"/>
        <a:ext cx="1899675" cy="949610"/>
      </dsp:txXfrm>
    </dsp:sp>
    <dsp:sp modelId="{F682D468-C211-4D78-8359-994801523887}">
      <dsp:nvSpPr>
        <dsp:cNvPr id="0" name=""/>
        <dsp:cNvSpPr/>
      </dsp:nvSpPr>
      <dsp:spPr>
        <a:xfrm rot="2400000">
          <a:off x="9354685" y="190463"/>
          <a:ext cx="2937146" cy="2938324"/>
        </a:xfrm>
        <a:prstGeom prst="blockArc">
          <a:avLst>
            <a:gd name="adj1" fmla="val 13500000"/>
            <a:gd name="adj2" fmla="val 10800000"/>
            <a:gd name="adj3" fmla="val 12740"/>
          </a:avLst>
        </a:prstGeom>
        <a:solidFill>
          <a:srgbClr val="00456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D1C186-475E-4499-BD20-37CEC6960AD9}">
      <dsp:nvSpPr>
        <dsp:cNvPr id="0" name=""/>
        <dsp:cNvSpPr/>
      </dsp:nvSpPr>
      <dsp:spPr>
        <a:xfrm>
          <a:off x="9912709" y="1161423"/>
          <a:ext cx="1899675" cy="9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Regional Strategies</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Priority Projects</a:t>
          </a:r>
        </a:p>
        <a:p>
          <a:pPr marL="0" lvl="0" indent="0" algn="ctr" defTabSz="711200">
            <a:lnSpc>
              <a:spcPct val="120000"/>
            </a:lnSpc>
            <a:spcBef>
              <a:spcPct val="0"/>
            </a:spcBef>
            <a:spcAft>
              <a:spcPts val="1000"/>
            </a:spcAft>
            <a:buNone/>
          </a:pPr>
          <a:r>
            <a:rPr lang="en-US" sz="1600" kern="1200">
              <a:solidFill>
                <a:srgbClr val="00354E"/>
              </a:solidFill>
              <a:latin typeface="Arial" panose="020B0604020202020204" pitchFamily="34" charset="0"/>
              <a:cs typeface="Arial" panose="020B0604020202020204" pitchFamily="34" charset="0"/>
            </a:rPr>
            <a:t>Documentation</a:t>
          </a:r>
        </a:p>
      </dsp:txBody>
      <dsp:txXfrm>
        <a:off x="9912709" y="1161423"/>
        <a:ext cx="1899675" cy="9496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EF63-D282-4212-B4E4-8D4C608665C3}">
      <dsp:nvSpPr>
        <dsp:cNvPr id="0" name=""/>
        <dsp:cNvSpPr/>
      </dsp:nvSpPr>
      <dsp:spPr>
        <a:xfrm>
          <a:off x="2328908" y="0"/>
          <a:ext cx="2328908" cy="1876147"/>
        </a:xfrm>
        <a:prstGeom prst="trapezoid">
          <a:avLst>
            <a:gd name="adj" fmla="val 62066"/>
          </a:avLst>
        </a:prstGeom>
        <a:solidFill>
          <a:srgbClr val="00B2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ts val="0"/>
            </a:spcAft>
            <a:buNone/>
          </a:pPr>
          <a:endParaRPr lang="en-US" sz="2000" kern="1200"/>
        </a:p>
        <a:p>
          <a:pPr marL="0" lvl="0" indent="0" algn="ctr" defTabSz="889000">
            <a:lnSpc>
              <a:spcPct val="100000"/>
            </a:lnSpc>
            <a:spcBef>
              <a:spcPct val="0"/>
            </a:spcBef>
            <a:spcAft>
              <a:spcPts val="0"/>
            </a:spcAft>
            <a:buNone/>
          </a:pPr>
          <a:endParaRPr lang="en-US" sz="2000" kern="1200">
            <a:latin typeface="Arial" panose="020B0604020202020204" pitchFamily="34" charset="0"/>
            <a:cs typeface="Arial" panose="020B0604020202020204" pitchFamily="34" charset="0"/>
          </a:endParaRP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Planning </a:t>
          </a: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Work </a:t>
          </a:r>
        </a:p>
        <a:p>
          <a:pPr marL="0" lvl="0" indent="0" algn="ctr" defTabSz="889000">
            <a:lnSpc>
              <a:spcPct val="100000"/>
            </a:lnSpc>
            <a:spcBef>
              <a:spcPct val="0"/>
            </a:spcBef>
            <a:spcAft>
              <a:spcPts val="0"/>
            </a:spcAft>
            <a:buNone/>
          </a:pPr>
          <a:r>
            <a:rPr lang="en-US" sz="2000" kern="1200">
              <a:solidFill>
                <a:srgbClr val="365173"/>
              </a:solidFill>
              <a:latin typeface="Arial" panose="020B0604020202020204" pitchFamily="34" charset="0"/>
              <a:cs typeface="Arial" panose="020B0604020202020204" pitchFamily="34" charset="0"/>
            </a:rPr>
            <a:t>Program</a:t>
          </a:r>
        </a:p>
      </dsp:txBody>
      <dsp:txXfrm>
        <a:off x="2328908" y="0"/>
        <a:ext cx="2328908" cy="1876147"/>
      </dsp:txXfrm>
    </dsp:sp>
    <dsp:sp modelId="{4BE95913-4A1F-4AFA-9D7C-49ABAEAD0840}">
      <dsp:nvSpPr>
        <dsp:cNvPr id="0" name=""/>
        <dsp:cNvSpPr/>
      </dsp:nvSpPr>
      <dsp:spPr>
        <a:xfrm>
          <a:off x="1164454" y="1876147"/>
          <a:ext cx="4657817" cy="1876147"/>
        </a:xfrm>
        <a:prstGeom prst="trapezoid">
          <a:avLst>
            <a:gd name="adj" fmla="val 6206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365173"/>
              </a:solidFill>
              <a:latin typeface="Arial" panose="020B0604020202020204" pitchFamily="34" charset="0"/>
              <a:cs typeface="Arial" panose="020B0604020202020204" pitchFamily="34" charset="0"/>
            </a:rPr>
            <a:t>Transportation Improvement Program</a:t>
          </a:r>
        </a:p>
      </dsp:txBody>
      <dsp:txXfrm>
        <a:off x="1979572" y="1876147"/>
        <a:ext cx="3027581" cy="1876147"/>
      </dsp:txXfrm>
    </dsp:sp>
    <dsp:sp modelId="{EC1E4AAF-6439-499E-A296-2DB67F856A7D}">
      <dsp:nvSpPr>
        <dsp:cNvPr id="0" name=""/>
        <dsp:cNvSpPr/>
      </dsp:nvSpPr>
      <dsp:spPr>
        <a:xfrm>
          <a:off x="0" y="3752295"/>
          <a:ext cx="6986725" cy="1876147"/>
        </a:xfrm>
        <a:prstGeom prst="trapezoid">
          <a:avLst>
            <a:gd name="adj" fmla="val 62066"/>
          </a:avLst>
        </a:prstGeom>
        <a:solidFill>
          <a:srgbClr val="3362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en-US" sz="4400" kern="1200">
              <a:solidFill>
                <a:schemeClr val="bg1"/>
              </a:solidFill>
              <a:latin typeface="Arial" panose="020B0604020202020204" pitchFamily="34" charset="0"/>
              <a:cs typeface="Arial" panose="020B0604020202020204" pitchFamily="34" charset="0"/>
            </a:rPr>
            <a:t>Metropolitan Transportation Plan</a:t>
          </a:r>
        </a:p>
      </dsp:txBody>
      <dsp:txXfrm>
        <a:off x="1222677" y="3752295"/>
        <a:ext cx="4541371" cy="18761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96E9A-7C64-4619-A7ED-BE34DFD7CB9A}"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DE057-E6C1-4AB6-A0FE-9D69C43CC466}" type="slidenum">
              <a:rPr lang="en-US" smtClean="0"/>
              <a:t>‹#›</a:t>
            </a:fld>
            <a:endParaRPr lang="en-US"/>
          </a:p>
        </p:txBody>
      </p:sp>
    </p:spTree>
    <p:extLst>
      <p:ext uri="{BB962C8B-B14F-4D97-AF65-F5344CB8AC3E}">
        <p14:creationId xmlns:p14="http://schemas.microsoft.com/office/powerpoint/2010/main" val="167251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8FB34-8E00-4854-9F3E-F0A6A1151514}" type="slidenum">
              <a:rPr lang="en-US" smtClean="0"/>
              <a:t>1</a:t>
            </a:fld>
            <a:endParaRPr lang="en-US"/>
          </a:p>
        </p:txBody>
      </p:sp>
    </p:spTree>
    <p:extLst>
      <p:ext uri="{BB962C8B-B14F-4D97-AF65-F5344CB8AC3E}">
        <p14:creationId xmlns:p14="http://schemas.microsoft.com/office/powerpoint/2010/main" val="217097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draft fiscal analysis forecasts about $30 billion dollars</a:t>
            </a:r>
            <a:r>
              <a:rPr lang="en-US" baseline="0"/>
              <a:t> to be available for transportation investment through 2050.</a:t>
            </a:r>
          </a:p>
          <a:p>
            <a:pPr marL="171450" indent="-171450">
              <a:buFont typeface="Arial" panose="020B0604020202020204" pitchFamily="34" charset="0"/>
              <a:buChar char="•"/>
            </a:pPr>
            <a:r>
              <a:rPr lang="en-US" baseline="0"/>
              <a:t>The  pie chart shows how the proposed breakdown of how that money will be spent</a:t>
            </a:r>
          </a:p>
          <a:p>
            <a:pPr marL="171450" indent="-171450">
              <a:buFont typeface="Arial" panose="020B0604020202020204" pitchFamily="34" charset="0"/>
              <a:buChar char="•"/>
            </a:pPr>
            <a:r>
              <a:rPr lang="en-US" baseline="0"/>
              <a:t>The largest category is on transit</a:t>
            </a:r>
          </a:p>
          <a:p>
            <a:pPr marL="628650" lvl="1" indent="-171450">
              <a:buFont typeface="Arial" panose="020B0604020202020204" pitchFamily="34" charset="0"/>
              <a:buChar char="•"/>
            </a:pPr>
            <a:r>
              <a:rPr lang="en-US" baseline="0"/>
              <a:t>This includes 5 high capacity transit projects, which as of now, are consistent with the 5 corridors identified in MORPC’s Corridor Concepts study</a:t>
            </a:r>
          </a:p>
          <a:p>
            <a:pPr marL="628650" lvl="1" indent="-171450">
              <a:buFont typeface="Arial" panose="020B0604020202020204" pitchFamily="34" charset="0"/>
              <a:buChar char="•"/>
            </a:pPr>
            <a:r>
              <a:rPr lang="en-US" baseline="0"/>
              <a:t>The transit category also includes the expansion of COTA and Delaware County Transit </a:t>
            </a:r>
            <a:r>
              <a:rPr lang="en-US" baseline="0" err="1"/>
              <a:t>servces</a:t>
            </a:r>
            <a:endParaRPr lang="en-US" baseline="0"/>
          </a:p>
          <a:p>
            <a:pPr marL="628650" lvl="1" indent="-171450">
              <a:buFont typeface="Arial" panose="020B0604020202020204" pitchFamily="34" charset="0"/>
              <a:buChar char="•"/>
            </a:pPr>
            <a:r>
              <a:rPr lang="en-US" baseline="0"/>
              <a:t>And replacement vehicles and other capital expenses</a:t>
            </a:r>
          </a:p>
          <a:p>
            <a:pPr marL="628650" lvl="1" indent="-171450">
              <a:buFont typeface="Arial" panose="020B0604020202020204" pitchFamily="34" charset="0"/>
              <a:buChar char="•"/>
            </a:pPr>
            <a:r>
              <a:rPr lang="en-US" baseline="0"/>
              <a:t>For a total of about $13 billion in regional transit investments</a:t>
            </a:r>
            <a:endParaRPr lang="en-US" sz="1200" kern="1200" baseline="0">
              <a:solidFill>
                <a:schemeClr val="tx1"/>
              </a:solidFill>
              <a:latin typeface="+mn-lt"/>
              <a:ea typeface="+mn-ea"/>
              <a:cs typeface="+mn-cs"/>
            </a:endParaRP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 next </a:t>
            </a:r>
            <a:r>
              <a:rPr lang="en-US" sz="1200" kern="1200" baseline="0" err="1">
                <a:solidFill>
                  <a:schemeClr val="tx1"/>
                </a:solidFill>
                <a:latin typeface="+mn-lt"/>
                <a:ea typeface="+mn-ea"/>
                <a:cs typeface="+mn-cs"/>
              </a:rPr>
              <a:t>larget</a:t>
            </a:r>
            <a:r>
              <a:rPr lang="en-US" sz="1200" kern="1200" baseline="0">
                <a:solidFill>
                  <a:schemeClr val="tx1"/>
                </a:solidFill>
                <a:latin typeface="+mn-lt"/>
                <a:ea typeface="+mn-ea"/>
                <a:cs typeface="+mn-cs"/>
              </a:rPr>
              <a:t> category of expenditure is Management and Operations, at about 47.8 billion</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This includes a handful of access management and one-way conversion projects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As well as the physical preservation and maintenance of facilities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And Intelligent Transportation Systems and other management tools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Freeway System projects are another significant category, with about $3.6 billion in investment in 51 different projects.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These are the most expensive project types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Compared to the Stand-along Bike and pedestrian projects, which make up a much smaller slice of the forecasted investment at about $830 million, but that includes 218 specific projects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Same goes for intersection projects, at $300 million for 152 projects.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 non-freeway projects consist of: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major </a:t>
            </a:r>
            <a:r>
              <a:rPr lang="en-US" sz="1200" kern="1200" baseline="0" err="1">
                <a:solidFill>
                  <a:schemeClr val="tx1"/>
                </a:solidFill>
                <a:latin typeface="+mn-lt"/>
                <a:ea typeface="+mn-ea"/>
                <a:cs typeface="+mn-cs"/>
              </a:rPr>
              <a:t>widenings</a:t>
            </a:r>
            <a:r>
              <a:rPr lang="en-US" sz="1200" kern="1200" baseline="0">
                <a:solidFill>
                  <a:schemeClr val="tx1"/>
                </a:solidFill>
                <a:latin typeface="+mn-lt"/>
                <a:ea typeface="+mn-ea"/>
                <a:cs typeface="+mn-cs"/>
              </a:rPr>
              <a:t> (adding a lane in each direction)</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Minor </a:t>
            </a:r>
            <a:r>
              <a:rPr lang="en-US" sz="1200" kern="1200" baseline="0" err="1">
                <a:solidFill>
                  <a:schemeClr val="tx1"/>
                </a:solidFill>
                <a:latin typeface="+mn-lt"/>
                <a:ea typeface="+mn-ea"/>
                <a:cs typeface="+mn-cs"/>
              </a:rPr>
              <a:t>widenings</a:t>
            </a:r>
            <a:r>
              <a:rPr lang="en-US" sz="1200" kern="1200" baseline="0">
                <a:solidFill>
                  <a:schemeClr val="tx1"/>
                </a:solidFill>
                <a:latin typeface="+mn-lt"/>
                <a:ea typeface="+mn-ea"/>
                <a:cs typeface="+mn-cs"/>
              </a:rPr>
              <a:t> (adding turn lanes)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New Roadway connections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These all assume appropriate bike and pedestrian facilities will be included as part of the roadway project.</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Minor </a:t>
            </a:r>
          </a:p>
        </p:txBody>
      </p:sp>
      <p:sp>
        <p:nvSpPr>
          <p:cNvPr id="4" name="Slide Number Placeholder 3"/>
          <p:cNvSpPr>
            <a:spLocks noGrp="1"/>
          </p:cNvSpPr>
          <p:nvPr>
            <p:ph type="sldNum" sz="quarter" idx="10"/>
          </p:nvPr>
        </p:nvSpPr>
        <p:spPr/>
        <p:txBody>
          <a:bodyPr/>
          <a:lstStyle/>
          <a:p>
            <a:fld id="{18ECE963-F26D-4F3C-89C6-A34987F9FF71}" type="slidenum">
              <a:rPr lang="en-US" smtClean="0"/>
              <a:t>13</a:t>
            </a:fld>
            <a:endParaRPr lang="en-US"/>
          </a:p>
        </p:txBody>
      </p:sp>
    </p:spTree>
    <p:extLst>
      <p:ext uri="{BB962C8B-B14F-4D97-AF65-F5344CB8AC3E}">
        <p14:creationId xmlns:p14="http://schemas.microsoft.com/office/powerpoint/2010/main" val="252641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draft</a:t>
            </a:r>
            <a:r>
              <a:rPr lang="en-US" baseline="0"/>
              <a:t> list of strategies is now available for public comment and review.</a:t>
            </a:r>
          </a:p>
          <a:p>
            <a:pPr marL="174982" indent="-174982">
              <a:buFont typeface="Arial" panose="020B0604020202020204" pitchFamily="34" charset="0"/>
              <a:buChar char="•"/>
            </a:pPr>
            <a:r>
              <a:rPr lang="en-US" baseline="0"/>
              <a:t>Identified 65 individual strategies or action items to advance the regional goals and objectives.</a:t>
            </a:r>
          </a:p>
          <a:p>
            <a:pPr marL="174982" indent="-174982">
              <a:buFont typeface="Arial" panose="020B0604020202020204" pitchFamily="34" charset="0"/>
              <a:buChar char="•"/>
            </a:pPr>
            <a:r>
              <a:rPr lang="en-US" baseline="0"/>
              <a:t>System Management strategies address the existing transportation system and managing the existing assets efficiently and safely.</a:t>
            </a:r>
          </a:p>
          <a:p>
            <a:pPr marL="174982" indent="-174982">
              <a:buFont typeface="Arial" panose="020B0604020202020204" pitchFamily="34" charset="0"/>
              <a:buChar char="•"/>
            </a:pPr>
            <a:r>
              <a:rPr lang="en-US" baseline="0"/>
              <a:t>System Development strategies pertain to developing and expanding modal networks and systems.</a:t>
            </a:r>
            <a:endParaRPr lang="en-US"/>
          </a:p>
        </p:txBody>
      </p:sp>
      <p:sp>
        <p:nvSpPr>
          <p:cNvPr id="4" name="Slide Number Placeholder 3"/>
          <p:cNvSpPr>
            <a:spLocks noGrp="1"/>
          </p:cNvSpPr>
          <p:nvPr>
            <p:ph type="sldNum" sz="quarter" idx="10"/>
          </p:nvPr>
        </p:nvSpPr>
        <p:spPr/>
        <p:txBody>
          <a:bodyPr/>
          <a:lstStyle/>
          <a:p>
            <a:fld id="{18ECE963-F26D-4F3C-89C6-A34987F9FF71}" type="slidenum">
              <a:rPr lang="en-US" smtClean="0"/>
              <a:t>14</a:t>
            </a:fld>
            <a:endParaRPr lang="en-US"/>
          </a:p>
        </p:txBody>
      </p:sp>
    </p:spTree>
    <p:extLst>
      <p:ext uri="{BB962C8B-B14F-4D97-AF65-F5344CB8AC3E}">
        <p14:creationId xmlns:p14="http://schemas.microsoft.com/office/powerpoint/2010/main" val="3033122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50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5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2517-BA89-D90B-D379-DCBF3FBB2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F6D874-CC3E-C4A5-7012-F482405E3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EAFA6-DBD7-190F-7324-94E1131E1733}"/>
              </a:ext>
            </a:extLst>
          </p:cNvPr>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a:extLst>
              <a:ext uri="{FF2B5EF4-FFF2-40B4-BE49-F238E27FC236}">
                <a16:creationId xmlns:a16="http://schemas.microsoft.com/office/drawing/2014/main" id="{B285D543-C332-5AE2-099E-E2FF73B6C29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80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5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078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06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C8FB34-8E00-4854-9F3E-F0A6A1151514}" type="slidenum">
              <a:rPr lang="en-US" smtClean="0"/>
              <a:t>26</a:t>
            </a:fld>
            <a:endParaRPr lang="en-US"/>
          </a:p>
        </p:txBody>
      </p:sp>
    </p:spTree>
    <p:extLst>
      <p:ext uri="{BB962C8B-B14F-4D97-AF65-F5344CB8AC3E}">
        <p14:creationId xmlns:p14="http://schemas.microsoft.com/office/powerpoint/2010/main" val="68478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290F0-E4AB-0F37-149B-4930D84B5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101A74-479E-230A-E54C-337E0C5F2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415FC-BCEE-5741-DE1B-8942346C62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561CDA-A1C9-A074-2AE2-03A0D0CEAAFD}"/>
              </a:ext>
            </a:extLst>
          </p:cNvPr>
          <p:cNvSpPr>
            <a:spLocks noGrp="1"/>
          </p:cNvSpPr>
          <p:nvPr>
            <p:ph type="sldNum" sz="quarter" idx="5"/>
          </p:nvPr>
        </p:nvSpPr>
        <p:spPr/>
        <p:txBody>
          <a:bodyPr/>
          <a:lstStyle/>
          <a:p>
            <a:fld id="{82DD98DF-CC8E-4CBD-8E28-58C998AE8C7B}" type="slidenum">
              <a:rPr lang="en-US" smtClean="0"/>
              <a:t>2</a:t>
            </a:fld>
            <a:endParaRPr lang="en-US"/>
          </a:p>
        </p:txBody>
      </p:sp>
    </p:spTree>
    <p:extLst>
      <p:ext uri="{BB962C8B-B14F-4D97-AF65-F5344CB8AC3E}">
        <p14:creationId xmlns:p14="http://schemas.microsoft.com/office/powerpoint/2010/main" val="1225227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30F23-D1B7-430B-6364-19EF6E060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288C24-2DD0-2539-57EB-765B25FF3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77616-4CED-34B4-CFE5-227DEDD53852}"/>
              </a:ext>
            </a:extLst>
          </p:cNvPr>
          <p:cNvSpPr>
            <a:spLocks noGrp="1"/>
          </p:cNvSpPr>
          <p:nvPr>
            <p:ph type="body" idx="1"/>
          </p:nvPr>
        </p:nvSpPr>
        <p:spPr/>
        <p:txBody>
          <a:bodyPr>
            <a:normAutofit/>
          </a:bodyPr>
          <a:lstStyle/>
          <a:p>
            <a:r>
              <a:rPr lang="en-US" sz="1400">
                <a:latin typeface="Arial" panose="020B0604020202020204" pitchFamily="34" charset="0"/>
                <a:cs typeface="Arial" panose="020B0604020202020204" pitchFamily="34" charset="0"/>
              </a:rPr>
              <a:t>(Explain top committees).</a:t>
            </a:r>
          </a:p>
        </p:txBody>
      </p:sp>
      <p:sp>
        <p:nvSpPr>
          <p:cNvPr id="4" name="Slide Number Placeholder 3">
            <a:extLst>
              <a:ext uri="{FF2B5EF4-FFF2-40B4-BE49-F238E27FC236}">
                <a16:creationId xmlns:a16="http://schemas.microsoft.com/office/drawing/2014/main" id="{383DC124-3BDC-A243-8EE7-E9FBDCFFCDE5}"/>
              </a:ext>
            </a:extLst>
          </p:cNvPr>
          <p:cNvSpPr>
            <a:spLocks noGrp="1"/>
          </p:cNvSpPr>
          <p:nvPr>
            <p:ph type="sldNum" sz="quarter" idx="10"/>
          </p:nvPr>
        </p:nvSpPr>
        <p:spPr/>
        <p:txBody>
          <a:bodyPr/>
          <a:lstStyle/>
          <a:p>
            <a:fld id="{D7A3432D-D1CE-4B31-A6F3-8669ECFB854F}" type="slidenum">
              <a:rPr lang="en-US" smtClean="0"/>
              <a:pPr/>
              <a:t>3</a:t>
            </a:fld>
            <a:endParaRPr lang="en-US"/>
          </a:p>
        </p:txBody>
      </p:sp>
    </p:spTree>
    <p:extLst>
      <p:ext uri="{BB962C8B-B14F-4D97-AF65-F5344CB8AC3E}">
        <p14:creationId xmlns:p14="http://schemas.microsoft.com/office/powerpoint/2010/main" val="1724573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51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161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The MTP</a:t>
            </a:r>
            <a:r>
              <a:rPr lang="en-US" baseline="0"/>
              <a:t> includes only the communities within the official Metropolitan Planning Organization boundary (which is based upon the Census urbanized area, and corresponds with the area in which our federal transportation dollars can be spent). </a:t>
            </a:r>
          </a:p>
          <a:p>
            <a:pPr marL="174982" indent="-174982">
              <a:buFont typeface="Arial" panose="020B0604020202020204" pitchFamily="34" charset="0"/>
              <a:buChar char="•"/>
            </a:pPr>
            <a:r>
              <a:rPr lang="en-US" baseline="0"/>
              <a:t>For central Ohio, this includes all of Franklin and Delaware counties, and parts of Union, Licking, and Fairfield.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2461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Keeping</a:t>
            </a:r>
            <a:r>
              <a:rPr lang="en-US" baseline="0"/>
              <a:t> the growth and changing demographics and transportation demands in mind,  a set of goals were established to </a:t>
            </a:r>
            <a:r>
              <a:rPr lang="en-US" baseline="0" err="1"/>
              <a:t>guidethe</a:t>
            </a:r>
            <a:r>
              <a:rPr lang="en-US" baseline="0"/>
              <a:t> development of the plan. </a:t>
            </a:r>
          </a:p>
          <a:p>
            <a:pPr marL="174982" indent="-174982">
              <a:buFont typeface="Arial" panose="020B0604020202020204" pitchFamily="34" charset="0"/>
              <a:buChar char="•"/>
            </a:pPr>
            <a:r>
              <a:rPr lang="en-US" baseline="0"/>
              <a:t>The are broad vision statements covering six topic areas including:</a:t>
            </a:r>
          </a:p>
          <a:p>
            <a:pPr marL="641600" lvl="1" indent="-174982">
              <a:buFont typeface="Arial" panose="020B0604020202020204" pitchFamily="34" charset="0"/>
              <a:buChar char="•"/>
            </a:pPr>
            <a:r>
              <a:rPr lang="en-US" baseline="0"/>
              <a:t>Energy</a:t>
            </a:r>
          </a:p>
          <a:p>
            <a:pPr marL="641600" lvl="1" indent="-174982">
              <a:buFont typeface="Arial" panose="020B0604020202020204" pitchFamily="34" charset="0"/>
              <a:buChar char="•"/>
            </a:pPr>
            <a:r>
              <a:rPr lang="en-US" baseline="0"/>
              <a:t>Natural Resources</a:t>
            </a:r>
          </a:p>
          <a:p>
            <a:pPr marL="641600" lvl="1" indent="-174982">
              <a:buFont typeface="Arial" panose="020B0604020202020204" pitchFamily="34" charset="0"/>
              <a:buChar char="•"/>
            </a:pPr>
            <a:r>
              <a:rPr lang="en-US" baseline="0"/>
              <a:t>Economic Opportunity</a:t>
            </a:r>
          </a:p>
          <a:p>
            <a:pPr marL="641600" lvl="1" indent="-174982">
              <a:buFont typeface="Arial" panose="020B0604020202020204" pitchFamily="34" charset="0"/>
              <a:buChar char="•"/>
            </a:pPr>
            <a:r>
              <a:rPr lang="en-US" baseline="0"/>
              <a:t>Sustainable neighborhoods</a:t>
            </a:r>
          </a:p>
          <a:p>
            <a:pPr marL="641600" lvl="1" indent="-174982">
              <a:buFont typeface="Arial" panose="020B0604020202020204" pitchFamily="34" charset="0"/>
              <a:buChar char="•"/>
            </a:pPr>
            <a:r>
              <a:rPr lang="en-US" baseline="0"/>
              <a:t>Regional collaboration</a:t>
            </a:r>
          </a:p>
          <a:p>
            <a:pPr marL="641600" lvl="1" indent="-174982">
              <a:buFont typeface="Arial" panose="020B0604020202020204" pitchFamily="34" charset="0"/>
              <a:buChar char="•"/>
            </a:pPr>
            <a:r>
              <a:rPr lang="en-US" baseline="0"/>
              <a:t>Health, Safety, and Welfare of people.</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ECE963-F26D-4F3C-89C6-A34987F9FF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47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 typeface="Arial" panose="020B0604020202020204" pitchFamily="34" charset="0"/>
              <a:buChar char="•"/>
            </a:pPr>
            <a:r>
              <a:rPr lang="en-US"/>
              <a:t>This shows</a:t>
            </a:r>
            <a:r>
              <a:rPr lang="en-US" baseline="0"/>
              <a:t> a general overview of the process MORPC staff works through with our advisory committees to develop the MTP, and represents about 2 years worth of work.</a:t>
            </a:r>
          </a:p>
          <a:p>
            <a:pPr marL="174982" indent="-174982">
              <a:buFont typeface="Arial" panose="020B0604020202020204" pitchFamily="34" charset="0"/>
              <a:buChar char="•"/>
            </a:pPr>
            <a:r>
              <a:rPr lang="en-US" baseline="0"/>
              <a:t>We use local plans and data, do extensive public engagement to develop goals and objectives to base the plan upon, and to identify candidate projects to potentially include.  </a:t>
            </a:r>
          </a:p>
          <a:p>
            <a:pPr marL="174982" indent="-174982">
              <a:buFont typeface="Arial" panose="020B0604020202020204" pitchFamily="34" charset="0"/>
              <a:buChar char="•"/>
            </a:pPr>
            <a:r>
              <a:rPr lang="en-US" baseline="0"/>
              <a:t>We then evaluate candidate projects using a set of criteria that helps identify which projects will best help advance the goals and objectives, and we also consider the project costs and environmental impacts.</a:t>
            </a:r>
          </a:p>
          <a:p>
            <a:pPr marL="174982" indent="-174982">
              <a:buFont typeface="Arial" panose="020B0604020202020204" pitchFamily="34" charset="0"/>
              <a:buChar char="•"/>
            </a:pPr>
            <a:r>
              <a:rPr lang="en-US" baseline="0"/>
              <a:t>The final product is a document detailing a set of regional strategies and priority transportation projects for regional and local partners to work on together.</a:t>
            </a:r>
          </a:p>
          <a:p>
            <a:pPr marL="174982" indent="-174982">
              <a:buFont typeface="Arial" panose="020B0604020202020204" pitchFamily="34" charset="0"/>
              <a:buChar char="•"/>
            </a:pPr>
            <a:r>
              <a:rPr lang="en-US" baseline="0"/>
              <a:t>This is the region’s plan, not just MORPC’s plan. </a:t>
            </a:r>
            <a:endParaRPr lang="en-US"/>
          </a:p>
        </p:txBody>
      </p:sp>
      <p:sp>
        <p:nvSpPr>
          <p:cNvPr id="4" name="Slide Number Placeholder 3"/>
          <p:cNvSpPr>
            <a:spLocks noGrp="1"/>
          </p:cNvSpPr>
          <p:nvPr>
            <p:ph type="sldNum" sz="quarter" idx="10"/>
          </p:nvPr>
        </p:nvSpPr>
        <p:spPr/>
        <p:txBody>
          <a:bodyPr/>
          <a:lstStyle/>
          <a:p>
            <a:fld id="{18ECE963-F26D-4F3C-89C6-A34987F9FF71}" type="slidenum">
              <a:rPr lang="en-US" smtClean="0"/>
              <a:t>11</a:t>
            </a:fld>
            <a:endParaRPr lang="en-US"/>
          </a:p>
        </p:txBody>
      </p:sp>
    </p:spTree>
    <p:extLst>
      <p:ext uri="{BB962C8B-B14F-4D97-AF65-F5344CB8AC3E}">
        <p14:creationId xmlns:p14="http://schemas.microsoft.com/office/powerpoint/2010/main" val="3314226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draft fiscal analysis forecasts about $30 billion dollars</a:t>
            </a:r>
            <a:r>
              <a:rPr lang="en-US" baseline="0"/>
              <a:t> to be available for transportation investment through 2050.</a:t>
            </a:r>
          </a:p>
          <a:p>
            <a:pPr marL="171450" indent="-171450">
              <a:buFont typeface="Arial" panose="020B0604020202020204" pitchFamily="34" charset="0"/>
              <a:buChar char="•"/>
            </a:pPr>
            <a:r>
              <a:rPr lang="en-US" baseline="0"/>
              <a:t>The  pie chart shows how the proposed breakdown of how that money will be spent</a:t>
            </a:r>
          </a:p>
          <a:p>
            <a:pPr marL="171450" indent="-171450">
              <a:buFont typeface="Arial" panose="020B0604020202020204" pitchFamily="34" charset="0"/>
              <a:buChar char="•"/>
            </a:pPr>
            <a:r>
              <a:rPr lang="en-US" baseline="0"/>
              <a:t>The largest category is on transit</a:t>
            </a:r>
          </a:p>
          <a:p>
            <a:pPr marL="628650" lvl="1" indent="-171450">
              <a:buFont typeface="Arial" panose="020B0604020202020204" pitchFamily="34" charset="0"/>
              <a:buChar char="•"/>
            </a:pPr>
            <a:r>
              <a:rPr lang="en-US" baseline="0"/>
              <a:t>This includes 5 high capacity transit projects, which as of now, are consistent with the 5 corridors identified in MORPC’s Corridor Concepts study</a:t>
            </a:r>
          </a:p>
          <a:p>
            <a:pPr marL="628650" lvl="1" indent="-171450">
              <a:buFont typeface="Arial" panose="020B0604020202020204" pitchFamily="34" charset="0"/>
              <a:buChar char="•"/>
            </a:pPr>
            <a:r>
              <a:rPr lang="en-US" baseline="0"/>
              <a:t>The transit category also includes the expansion of COTA and Delaware County Transit </a:t>
            </a:r>
            <a:r>
              <a:rPr lang="en-US" baseline="0" err="1"/>
              <a:t>servces</a:t>
            </a:r>
            <a:endParaRPr lang="en-US" baseline="0"/>
          </a:p>
          <a:p>
            <a:pPr marL="628650" lvl="1" indent="-171450">
              <a:buFont typeface="Arial" panose="020B0604020202020204" pitchFamily="34" charset="0"/>
              <a:buChar char="•"/>
            </a:pPr>
            <a:r>
              <a:rPr lang="en-US" baseline="0"/>
              <a:t>And replacement vehicles and other capital expenses</a:t>
            </a:r>
          </a:p>
          <a:p>
            <a:pPr marL="628650" lvl="1" indent="-171450">
              <a:buFont typeface="Arial" panose="020B0604020202020204" pitchFamily="34" charset="0"/>
              <a:buChar char="•"/>
            </a:pPr>
            <a:r>
              <a:rPr lang="en-US" baseline="0"/>
              <a:t>For a total of about $13 billion in regional transit investments</a:t>
            </a:r>
            <a:endParaRPr lang="en-US" sz="1200" kern="1200" baseline="0">
              <a:solidFill>
                <a:schemeClr val="tx1"/>
              </a:solidFill>
              <a:latin typeface="+mn-lt"/>
              <a:ea typeface="+mn-ea"/>
              <a:cs typeface="+mn-cs"/>
            </a:endParaRP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 next </a:t>
            </a:r>
            <a:r>
              <a:rPr lang="en-US" sz="1200" kern="1200" baseline="0" err="1">
                <a:solidFill>
                  <a:schemeClr val="tx1"/>
                </a:solidFill>
                <a:latin typeface="+mn-lt"/>
                <a:ea typeface="+mn-ea"/>
                <a:cs typeface="+mn-cs"/>
              </a:rPr>
              <a:t>larget</a:t>
            </a:r>
            <a:r>
              <a:rPr lang="en-US" sz="1200" kern="1200" baseline="0">
                <a:solidFill>
                  <a:schemeClr val="tx1"/>
                </a:solidFill>
                <a:latin typeface="+mn-lt"/>
                <a:ea typeface="+mn-ea"/>
                <a:cs typeface="+mn-cs"/>
              </a:rPr>
              <a:t> category of expenditure is Management and Operations, at about 47.8 billion</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This includes a handful of access management and one-way conversion projects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As well as the physical preservation and maintenance of facilities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And Intelligent Transportation Systems and other management tools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Freeway System projects are another significant category, with about $3.6 billion in investment in 51 different projects.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These are the most expensive project types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Compared to the Stand-along Bike and pedestrian projects, which make up a much smaller slice of the forecasted investment at about $830 million, but that includes 218 specific projects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Same goes for intersection projects, at $300 million for 152 projects.</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 non-freeway projects consist of: </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major </a:t>
            </a:r>
            <a:r>
              <a:rPr lang="en-US" sz="1200" kern="1200" baseline="0" err="1">
                <a:solidFill>
                  <a:schemeClr val="tx1"/>
                </a:solidFill>
                <a:latin typeface="+mn-lt"/>
                <a:ea typeface="+mn-ea"/>
                <a:cs typeface="+mn-cs"/>
              </a:rPr>
              <a:t>widenings</a:t>
            </a:r>
            <a:r>
              <a:rPr lang="en-US" sz="1200" kern="1200" baseline="0">
                <a:solidFill>
                  <a:schemeClr val="tx1"/>
                </a:solidFill>
                <a:latin typeface="+mn-lt"/>
                <a:ea typeface="+mn-ea"/>
                <a:cs typeface="+mn-cs"/>
              </a:rPr>
              <a:t> (adding a lane in each direction)</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Minor </a:t>
            </a:r>
            <a:r>
              <a:rPr lang="en-US" sz="1200" kern="1200" baseline="0" err="1">
                <a:solidFill>
                  <a:schemeClr val="tx1"/>
                </a:solidFill>
                <a:latin typeface="+mn-lt"/>
                <a:ea typeface="+mn-ea"/>
                <a:cs typeface="+mn-cs"/>
              </a:rPr>
              <a:t>widenings</a:t>
            </a:r>
            <a:r>
              <a:rPr lang="en-US" sz="1200" kern="1200" baseline="0">
                <a:solidFill>
                  <a:schemeClr val="tx1"/>
                </a:solidFill>
                <a:latin typeface="+mn-lt"/>
                <a:ea typeface="+mn-ea"/>
                <a:cs typeface="+mn-cs"/>
              </a:rPr>
              <a:t> (adding turn lanes)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New Roadway connections</a:t>
            </a:r>
          </a:p>
          <a:p>
            <a:pPr marL="628650" lvl="2"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These all assume appropriate bike and pedestrian facilities will be included as part of the roadway project.</a:t>
            </a:r>
          </a:p>
          <a:p>
            <a:pPr marL="171450" lvl="1" indent="-171450" algn="l" defTabSz="914400" rtl="0" eaLnBrk="1" latinLnBrk="0" hangingPunct="1">
              <a:buFont typeface="Arial" panose="020B0604020202020204" pitchFamily="34" charset="0"/>
              <a:buChar char="•"/>
            </a:pPr>
            <a:r>
              <a:rPr lang="en-US" sz="1200" kern="1200" baseline="0">
                <a:solidFill>
                  <a:schemeClr val="tx1"/>
                </a:solidFill>
                <a:latin typeface="+mn-lt"/>
                <a:ea typeface="+mn-ea"/>
                <a:cs typeface="+mn-cs"/>
              </a:rPr>
              <a:t>Minor </a:t>
            </a:r>
          </a:p>
        </p:txBody>
      </p:sp>
      <p:sp>
        <p:nvSpPr>
          <p:cNvPr id="4" name="Slide Number Placeholder 3"/>
          <p:cNvSpPr>
            <a:spLocks noGrp="1"/>
          </p:cNvSpPr>
          <p:nvPr>
            <p:ph type="sldNum" sz="quarter" idx="10"/>
          </p:nvPr>
        </p:nvSpPr>
        <p:spPr/>
        <p:txBody>
          <a:bodyPr/>
          <a:lstStyle/>
          <a:p>
            <a:fld id="{18ECE963-F26D-4F3C-89C6-A34987F9FF71}" type="slidenum">
              <a:rPr lang="en-US" smtClean="0"/>
              <a:t>12</a:t>
            </a:fld>
            <a:endParaRPr lang="en-US"/>
          </a:p>
        </p:txBody>
      </p:sp>
    </p:spTree>
    <p:extLst>
      <p:ext uri="{BB962C8B-B14F-4D97-AF65-F5344CB8AC3E}">
        <p14:creationId xmlns:p14="http://schemas.microsoft.com/office/powerpoint/2010/main" val="2222816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79C905-EA76-40FC-802C-2117EDB1C10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858163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9C905-EA76-40FC-802C-2117EDB1C10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64287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9C905-EA76-40FC-802C-2117EDB1C10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2930351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Picture 9"/>
          <p:cNvPicPr>
            <a:picLocks noChangeAspect="1"/>
          </p:cNvPicPr>
          <p:nvPr userDrawn="1"/>
        </p:nvPicPr>
        <p:blipFill>
          <a:blip r:embed="rId3"/>
          <a:stretch>
            <a:fillRect/>
          </a:stretch>
        </p:blipFill>
        <p:spPr>
          <a:xfrm>
            <a:off x="7356393" y="5321649"/>
            <a:ext cx="4449735" cy="1347517"/>
          </a:xfrm>
          <a:prstGeom prst="rect">
            <a:avLst/>
          </a:prstGeom>
        </p:spPr>
      </p:pic>
    </p:spTree>
    <p:extLst>
      <p:ext uri="{BB962C8B-B14F-4D97-AF65-F5344CB8AC3E}">
        <p14:creationId xmlns:p14="http://schemas.microsoft.com/office/powerpoint/2010/main" val="185633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_Bottom Graphic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4" name="Content Placeholder 3"/>
          <p:cNvSpPr>
            <a:spLocks noGrp="1"/>
          </p:cNvSpPr>
          <p:nvPr>
            <p:ph sz="half" idx="2"/>
          </p:nvPr>
        </p:nvSpPr>
        <p:spPr>
          <a:xfrm>
            <a:off x="193591" y="1087407"/>
            <a:ext cx="11785528" cy="4712031"/>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800">
                <a:solidFill>
                  <a:srgbClr val="2A7F67"/>
                </a:solidFill>
                <a:latin typeface="Arial" panose="020B0604020202020204" pitchFamily="34" charset="0"/>
                <a:cs typeface="Arial" panose="020B0604020202020204" pitchFamily="34" charset="0"/>
              </a:defRPr>
            </a:lvl3pPr>
            <a:lvl4pPr>
              <a:defRPr sz="28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hasCustomPrompt="1"/>
          </p:nvPr>
        </p:nvSpPr>
        <p:spPr>
          <a:xfrm>
            <a:off x="193597" y="357167"/>
            <a:ext cx="8900983" cy="496923"/>
          </a:xfrm>
          <a:prstGeom prst="rect">
            <a:avLst/>
          </a:prstGeom>
        </p:spPr>
        <p:txBody>
          <a:bodyPr>
            <a:noAutofit/>
          </a:bodyPr>
          <a:lstStyle>
            <a:lvl1pPr>
              <a:defRPr sz="36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680039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_Blank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08918" y="260701"/>
            <a:ext cx="11591370" cy="480435"/>
          </a:xfrm>
          <a:prstGeom prst="rect">
            <a:avLst/>
          </a:prstGeom>
        </p:spPr>
        <p:txBody>
          <a:bodyPr>
            <a:normAutofit/>
          </a:bodyPr>
          <a:lstStyle>
            <a:lvl1pPr algn="ct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2882178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_Design_6_1">
    <p:spTree>
      <p:nvGrpSpPr>
        <p:cNvPr id="1" name=""/>
        <p:cNvGrpSpPr/>
        <p:nvPr/>
      </p:nvGrpSpPr>
      <p:grpSpPr>
        <a:xfrm>
          <a:off x="0" y="0"/>
          <a:ext cx="0" cy="0"/>
          <a:chOff x="0" y="0"/>
          <a:chExt cx="0" cy="0"/>
        </a:xfrm>
      </p:grpSpPr>
      <p:sp>
        <p:nvSpPr>
          <p:cNvPr id="14" name="Rectangle 13"/>
          <p:cNvSpPr/>
          <p:nvPr userDrawn="1"/>
        </p:nvSpPr>
        <p:spPr>
          <a:xfrm>
            <a:off x="0" y="0"/>
            <a:ext cx="12192000" cy="1032870"/>
          </a:xfrm>
          <a:prstGeom prst="rect">
            <a:avLst/>
          </a:prstGeom>
          <a:solidFill>
            <a:srgbClr val="00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464062" y="0"/>
            <a:ext cx="3727938" cy="1032870"/>
          </a:xfrm>
          <a:prstGeom prst="rect">
            <a:avLst/>
          </a:prstGeom>
        </p:spPr>
      </p:pic>
      <p:sp>
        <p:nvSpPr>
          <p:cNvPr id="16" name="Rectangle 15"/>
          <p:cNvSpPr/>
          <p:nvPr userDrawn="1"/>
        </p:nvSpPr>
        <p:spPr>
          <a:xfrm>
            <a:off x="8372326" y="-5534"/>
            <a:ext cx="183471" cy="1038404"/>
          </a:xfrm>
          <a:prstGeom prst="rect">
            <a:avLst/>
          </a:prstGeom>
          <a:solidFill>
            <a:srgbClr val="459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p:cNvSpPr>
            <a:spLocks noGrp="1"/>
          </p:cNvSpPr>
          <p:nvPr>
            <p:ph sz="half" idx="1"/>
          </p:nvPr>
        </p:nvSpPr>
        <p:spPr>
          <a:xfrm>
            <a:off x="174929" y="1825625"/>
            <a:ext cx="5844871" cy="397381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p:cNvSpPr>
            <a:spLocks noGrp="1"/>
          </p:cNvSpPr>
          <p:nvPr>
            <p:ph sz="half" idx="2"/>
          </p:nvPr>
        </p:nvSpPr>
        <p:spPr>
          <a:xfrm>
            <a:off x="6172199" y="1825625"/>
            <a:ext cx="5842221" cy="397381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hasCustomPrompt="1"/>
          </p:nvPr>
        </p:nvSpPr>
        <p:spPr>
          <a:xfrm>
            <a:off x="174929" y="1127051"/>
            <a:ext cx="11839492" cy="691116"/>
          </a:xfrm>
        </p:spPr>
        <p:txBody>
          <a:bodyPr/>
          <a:lstStyle>
            <a:lvl1pPr>
              <a:defRPr baseline="0">
                <a:solidFill>
                  <a:srgbClr val="459B49"/>
                </a:solidFill>
              </a:defRPr>
            </a:lvl1pPr>
          </a:lstStyle>
          <a:p>
            <a:r>
              <a:rPr lang="en-US"/>
              <a:t>TITLE GOES HERE</a:t>
            </a:r>
          </a:p>
        </p:txBody>
      </p:sp>
      <p:sp>
        <p:nvSpPr>
          <p:cNvPr id="12" name="TextBox 11"/>
          <p:cNvSpPr txBox="1"/>
          <p:nvPr userDrawn="1"/>
        </p:nvSpPr>
        <p:spPr>
          <a:xfrm>
            <a:off x="0" y="316380"/>
            <a:ext cx="85113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459B49"/>
                </a:solidFill>
                <a:latin typeface="Arial" panose="020B0604020202020204" pitchFamily="34" charset="0"/>
                <a:cs typeface="Arial" panose="020B0604020202020204" pitchFamily="34" charset="0"/>
              </a:rPr>
              <a:t>2020-2050</a:t>
            </a:r>
            <a:r>
              <a:rPr lang="en-US" sz="1800">
                <a:solidFill>
                  <a:schemeClr val="bg1"/>
                </a:solidFill>
                <a:latin typeface="Arial" panose="020B0604020202020204" pitchFamily="34" charset="0"/>
                <a:cs typeface="Arial" panose="020B0604020202020204" pitchFamily="34" charset="0"/>
              </a:rPr>
              <a:t> COLUMBUS AREA METROPOLITAN TRANSPORTATION PLAN</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4130" y="5881114"/>
            <a:ext cx="2337716" cy="809016"/>
          </a:xfrm>
          <a:prstGeom prst="rect">
            <a:avLst/>
          </a:prstGeom>
        </p:spPr>
      </p:pic>
    </p:spTree>
    <p:extLst>
      <p:ext uri="{BB962C8B-B14F-4D97-AF65-F5344CB8AC3E}">
        <p14:creationId xmlns:p14="http://schemas.microsoft.com/office/powerpoint/2010/main" val="31338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Design_7_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4929" y="1825625"/>
            <a:ext cx="5844871"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842221" cy="3965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p:cNvSpPr/>
          <p:nvPr userDrawn="1"/>
        </p:nvSpPr>
        <p:spPr>
          <a:xfrm>
            <a:off x="0" y="0"/>
            <a:ext cx="12192000" cy="1032870"/>
          </a:xfrm>
          <a:prstGeom prst="rect">
            <a:avLst/>
          </a:prstGeom>
          <a:solidFill>
            <a:srgbClr val="00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t="40598" b="22052"/>
          <a:stretch/>
        </p:blipFill>
        <p:spPr>
          <a:xfrm>
            <a:off x="8485113" y="-5534"/>
            <a:ext cx="3706888" cy="1038404"/>
          </a:xfrm>
          <a:prstGeom prst="rect">
            <a:avLst/>
          </a:prstGeom>
        </p:spPr>
      </p:pic>
      <p:sp>
        <p:nvSpPr>
          <p:cNvPr id="23" name="Rectangle 22"/>
          <p:cNvSpPr/>
          <p:nvPr userDrawn="1"/>
        </p:nvSpPr>
        <p:spPr>
          <a:xfrm>
            <a:off x="8372326" y="-5534"/>
            <a:ext cx="183471" cy="1038404"/>
          </a:xfrm>
          <a:prstGeom prst="rect">
            <a:avLst/>
          </a:prstGeom>
          <a:solidFill>
            <a:srgbClr val="459B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hasCustomPrompt="1"/>
          </p:nvPr>
        </p:nvSpPr>
        <p:spPr>
          <a:xfrm>
            <a:off x="174929" y="1127051"/>
            <a:ext cx="11839492" cy="691116"/>
          </a:xfrm>
        </p:spPr>
        <p:txBody>
          <a:bodyPr/>
          <a:lstStyle>
            <a:lvl1pPr>
              <a:defRPr baseline="0">
                <a:solidFill>
                  <a:srgbClr val="459B49"/>
                </a:solidFill>
              </a:defRPr>
            </a:lvl1pPr>
          </a:lstStyle>
          <a:p>
            <a:r>
              <a:rPr lang="en-US"/>
              <a:t>TITLE GOES HERE</a:t>
            </a:r>
          </a:p>
        </p:txBody>
      </p:sp>
      <p:sp>
        <p:nvSpPr>
          <p:cNvPr id="12" name="TextBox 11"/>
          <p:cNvSpPr txBox="1"/>
          <p:nvPr userDrawn="1"/>
        </p:nvSpPr>
        <p:spPr>
          <a:xfrm>
            <a:off x="0" y="316380"/>
            <a:ext cx="851135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rgbClr val="459B49"/>
                </a:solidFill>
                <a:latin typeface="Arial" panose="020B0604020202020204" pitchFamily="34" charset="0"/>
                <a:cs typeface="Arial" panose="020B0604020202020204" pitchFamily="34" charset="0"/>
              </a:rPr>
              <a:t>2020-2050</a:t>
            </a:r>
            <a:r>
              <a:rPr lang="en-US" sz="1800">
                <a:solidFill>
                  <a:schemeClr val="bg1"/>
                </a:solidFill>
                <a:latin typeface="Arial" panose="020B0604020202020204" pitchFamily="34" charset="0"/>
                <a:cs typeface="Arial" panose="020B0604020202020204" pitchFamily="34" charset="0"/>
              </a:rPr>
              <a:t> COLUMBUS AREA METROPOLITAN TRANSPORTATION PLAN</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4130" y="5881114"/>
            <a:ext cx="2337716" cy="809016"/>
          </a:xfrm>
          <a:prstGeom prst="rect">
            <a:avLst/>
          </a:prstGeom>
        </p:spPr>
      </p:pic>
    </p:spTree>
    <p:extLst>
      <p:ext uri="{BB962C8B-B14F-4D97-AF65-F5344CB8AC3E}">
        <p14:creationId xmlns:p14="http://schemas.microsoft.com/office/powerpoint/2010/main" val="4287275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Design_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170613" y="238897"/>
            <a:ext cx="5765800" cy="479726"/>
          </a:xfrm>
        </p:spPr>
        <p:txBody>
          <a:bodyPr>
            <a:normAutofit/>
          </a:bodyPr>
          <a:lstStyle>
            <a:lvl1pPr>
              <a:defRPr sz="3600" b="1">
                <a:solidFill>
                  <a:srgbClr val="00354E"/>
                </a:solidFill>
                <a:latin typeface="Arial" panose="020B0604020202020204" pitchFamily="34" charset="0"/>
                <a:cs typeface="Arial" panose="020B0604020202020204" pitchFamily="34" charset="0"/>
              </a:defRPr>
            </a:lvl1pPr>
          </a:lstStyle>
          <a:p>
            <a:r>
              <a:rPr lang="en-US"/>
              <a:t>TITLE GOES HERE</a:t>
            </a:r>
          </a:p>
        </p:txBody>
      </p:sp>
      <p:sp>
        <p:nvSpPr>
          <p:cNvPr id="8" name="Text Placeholder 7"/>
          <p:cNvSpPr>
            <a:spLocks noGrp="1"/>
          </p:cNvSpPr>
          <p:nvPr>
            <p:ph type="body" sz="quarter" idx="10"/>
          </p:nvPr>
        </p:nvSpPr>
        <p:spPr>
          <a:xfrm>
            <a:off x="6170613" y="947738"/>
            <a:ext cx="5765800" cy="54451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solidFill>
                  <a:schemeClr val="bg1">
                    <a:lumMod val="50000"/>
                  </a:schemeClr>
                </a:solidFill>
                <a:latin typeface="Arial" panose="020B0604020202020204" pitchFamily="34" charset="0"/>
                <a:cs typeface="Arial" panose="020B0604020202020204" pitchFamily="34" charset="0"/>
              </a:defRPr>
            </a:lvl4pPr>
            <a:lvl5pPr>
              <a:defRPr>
                <a:solidFill>
                  <a:srgbClr val="00354E"/>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6170612" y="6536724"/>
            <a:ext cx="576580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459B49"/>
                </a:solidFill>
                <a:latin typeface="Arial" panose="020B0604020202020204" pitchFamily="34" charset="0"/>
                <a:cs typeface="Arial" panose="020B0604020202020204" pitchFamily="34" charset="0"/>
              </a:rPr>
              <a:t>2020-2050</a:t>
            </a:r>
            <a:r>
              <a:rPr lang="en-US" sz="1100">
                <a:solidFill>
                  <a:schemeClr val="bg1">
                    <a:lumMod val="50000"/>
                  </a:schemeClr>
                </a:solidFill>
                <a:latin typeface="Arial" panose="020B0604020202020204" pitchFamily="34" charset="0"/>
                <a:cs typeface="Arial" panose="020B0604020202020204" pitchFamily="34" charset="0"/>
              </a:rPr>
              <a:t> COLUMBUS AREA METROPOLITAN TRANSPORTATION PLAN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232" y="5704574"/>
            <a:ext cx="2669059" cy="962955"/>
          </a:xfrm>
          <a:prstGeom prst="rect">
            <a:avLst/>
          </a:prstGeom>
        </p:spPr>
      </p:pic>
    </p:spTree>
    <p:extLst>
      <p:ext uri="{BB962C8B-B14F-4D97-AF65-F5344CB8AC3E}">
        <p14:creationId xmlns:p14="http://schemas.microsoft.com/office/powerpoint/2010/main" val="3554959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Slide_Graphic_2_Doub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6"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sp>
        <p:nvSpPr>
          <p:cNvPr id="10" name="Content Placeholder 3"/>
          <p:cNvSpPr>
            <a:spLocks noGrp="1"/>
          </p:cNvSpPr>
          <p:nvPr>
            <p:ph sz="half" idx="2"/>
          </p:nvPr>
        </p:nvSpPr>
        <p:spPr>
          <a:xfrm>
            <a:off x="395416" y="1005016"/>
            <a:ext cx="5436980"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Content Placeholder 3"/>
          <p:cNvSpPr>
            <a:spLocks noGrp="1"/>
          </p:cNvSpPr>
          <p:nvPr>
            <p:ph sz="half" idx="10"/>
          </p:nvPr>
        </p:nvSpPr>
        <p:spPr>
          <a:xfrm>
            <a:off x="6067175" y="1005016"/>
            <a:ext cx="5638799"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2321707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497" y="-22440"/>
            <a:ext cx="11341172" cy="6379409"/>
          </a:xfrm>
          <a:prstGeom prst="rect">
            <a:avLst/>
          </a:prstGeom>
        </p:spPr>
      </p:pic>
      <p:sp>
        <p:nvSpPr>
          <p:cNvPr id="6"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a:t>TITLE TEXT </a:t>
            </a:r>
            <a:br>
              <a:rPr lang="en-US"/>
            </a:br>
            <a:r>
              <a:rPr lang="en-US"/>
              <a:t>GOES HERE</a:t>
            </a:r>
          </a:p>
        </p:txBody>
      </p:sp>
      <p:sp>
        <p:nvSpPr>
          <p:cNvPr id="8"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Sub-text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84779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79C905-EA76-40FC-802C-2117EDB1C10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3148562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5" y="-6689"/>
            <a:ext cx="7438766" cy="5579076"/>
          </a:xfrm>
          <a:prstGeom prst="rect">
            <a:avLst/>
          </a:prstGeom>
        </p:spPr>
      </p:pic>
      <p:sp>
        <p:nvSpPr>
          <p:cNvPr id="4"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a:t>TITLE TEXT </a:t>
            </a:r>
            <a:br>
              <a:rPr lang="en-US"/>
            </a:br>
            <a:r>
              <a:rPr lang="en-US"/>
              <a:t>GOES HERE</a:t>
            </a:r>
          </a:p>
        </p:txBody>
      </p:sp>
      <p:sp>
        <p:nvSpPr>
          <p:cNvPr id="6"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Sub-text goes here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28946500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_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53236" y="-20069"/>
            <a:ext cx="7438766" cy="557907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a:t>TITLE TEXT </a:t>
            </a:r>
            <a:br>
              <a:rPr lang="en-US"/>
            </a:br>
            <a:r>
              <a:rPr lang="en-US"/>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3925278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351" y="-1"/>
            <a:ext cx="11244649" cy="6325115"/>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a:t>TITLE TEXT </a:t>
            </a:r>
            <a:br>
              <a:rPr lang="en-US"/>
            </a:br>
            <a:r>
              <a:rPr lang="en-US"/>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782249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_5">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6735" y="-16476"/>
            <a:ext cx="11335265" cy="6376086"/>
          </a:xfrm>
          <a:prstGeom prst="rect">
            <a:avLst/>
          </a:prstGeom>
        </p:spPr>
      </p:pic>
      <p:sp>
        <p:nvSpPr>
          <p:cNvPr id="5" name="Title 1"/>
          <p:cNvSpPr>
            <a:spLocks noGrp="1"/>
          </p:cNvSpPr>
          <p:nvPr>
            <p:ph type="title" hasCustomPrompt="1"/>
          </p:nvPr>
        </p:nvSpPr>
        <p:spPr>
          <a:xfrm>
            <a:off x="265942" y="3832657"/>
            <a:ext cx="5525258" cy="1746421"/>
          </a:xfrm>
          <a:prstGeom prst="rect">
            <a:avLst/>
          </a:prstGeom>
        </p:spPr>
        <p:txBody>
          <a:bodyPr>
            <a:noAutofit/>
          </a:bodyPr>
          <a:lstStyle>
            <a:lvl1pPr>
              <a:defRPr sz="6000" b="1" baseline="0">
                <a:solidFill>
                  <a:srgbClr val="0075BF"/>
                </a:solidFill>
                <a:latin typeface="Arial" panose="020B0604020202020204" pitchFamily="34" charset="0"/>
                <a:cs typeface="Arial" panose="020B0604020202020204" pitchFamily="34" charset="0"/>
              </a:defRPr>
            </a:lvl1pPr>
          </a:lstStyle>
          <a:p>
            <a:r>
              <a:rPr lang="en-US"/>
              <a:t>TITLE TEXT </a:t>
            </a:r>
            <a:br>
              <a:rPr lang="en-US"/>
            </a:br>
            <a:r>
              <a:rPr lang="en-US"/>
              <a:t>GOES HERE</a:t>
            </a:r>
          </a:p>
        </p:txBody>
      </p:sp>
      <p:sp>
        <p:nvSpPr>
          <p:cNvPr id="7" name="Content Placeholder 3"/>
          <p:cNvSpPr>
            <a:spLocks noGrp="1"/>
          </p:cNvSpPr>
          <p:nvPr>
            <p:ph sz="half" idx="2" hasCustomPrompt="1"/>
          </p:nvPr>
        </p:nvSpPr>
        <p:spPr>
          <a:xfrm>
            <a:off x="265942" y="5668363"/>
            <a:ext cx="7436436" cy="980816"/>
          </a:xfrm>
          <a:prstGeom prst="rect">
            <a:avLst/>
          </a:prstGeom>
        </p:spPr>
        <p:txBody>
          <a:bodyPr>
            <a:normAutofit/>
          </a:bodyPr>
          <a:lstStyle>
            <a:lvl1pPr marL="0" indent="0">
              <a:buFontTx/>
              <a:buNone/>
              <a:defRPr sz="2800" baseline="0">
                <a:solidFill>
                  <a:schemeClr val="bg1">
                    <a:lumMod val="50000"/>
                  </a:schemeClr>
                </a:solidFill>
                <a:latin typeface="Arial" panose="020B0604020202020204" pitchFamily="34" charset="0"/>
                <a:cs typeface="Arial" panose="020B0604020202020204" pitchFamily="34" charset="0"/>
              </a:defRPr>
            </a:lvl1pPr>
            <a:lvl2pPr>
              <a:defRPr sz="2000">
                <a:solidFill>
                  <a:srgbClr val="34617A"/>
                </a:solidFill>
                <a:latin typeface="Arial" panose="020B0604020202020204" pitchFamily="34" charset="0"/>
                <a:cs typeface="Arial" panose="020B0604020202020204" pitchFamily="34" charset="0"/>
              </a:defRPr>
            </a:lvl2pPr>
            <a:lvl3pPr>
              <a:defRPr sz="2000">
                <a:solidFill>
                  <a:srgbClr val="2A7F67"/>
                </a:solidFill>
                <a:latin typeface="Arial" panose="020B0604020202020204" pitchFamily="34" charset="0"/>
                <a:cs typeface="Arial" panose="020B0604020202020204" pitchFamily="34" charset="0"/>
              </a:defRPr>
            </a:lvl3pPr>
            <a:lvl4pPr>
              <a:defRPr sz="20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Sub-text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4269" y="5407621"/>
            <a:ext cx="3842790" cy="1329878"/>
          </a:xfrm>
          <a:prstGeom prst="rect">
            <a:avLst/>
          </a:prstGeom>
        </p:spPr>
      </p:pic>
    </p:spTree>
    <p:extLst>
      <p:ext uri="{BB962C8B-B14F-4D97-AF65-F5344CB8AC3E}">
        <p14:creationId xmlns:p14="http://schemas.microsoft.com/office/powerpoint/2010/main" val="865237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Bottom Graphic_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4" name="Content Placeholder 3"/>
          <p:cNvSpPr>
            <a:spLocks noGrp="1"/>
          </p:cNvSpPr>
          <p:nvPr>
            <p:ph sz="half" idx="2"/>
          </p:nvPr>
        </p:nvSpPr>
        <p:spPr>
          <a:xfrm>
            <a:off x="193591" y="1087407"/>
            <a:ext cx="11785528" cy="4712031"/>
          </a:xfrm>
          <a:prstGeom prst="rect">
            <a:avLst/>
          </a:prstGeom>
        </p:spPr>
        <p:txBody>
          <a:bodyPr>
            <a:normAutofit/>
          </a:bodyPr>
          <a:lstStyle>
            <a:lvl1pPr>
              <a:defRPr sz="3200">
                <a:solidFill>
                  <a:schemeClr val="bg1">
                    <a:lumMod val="50000"/>
                  </a:schemeClr>
                </a:solidFill>
                <a:latin typeface="Arial" panose="020B0604020202020204" pitchFamily="34" charset="0"/>
                <a:cs typeface="Arial" panose="020B0604020202020204" pitchFamily="34" charset="0"/>
              </a:defRPr>
            </a:lvl1pPr>
            <a:lvl2pPr>
              <a:defRPr sz="2800">
                <a:solidFill>
                  <a:srgbClr val="34617A"/>
                </a:solidFill>
                <a:latin typeface="Arial" panose="020B0604020202020204" pitchFamily="34" charset="0"/>
                <a:cs typeface="Arial" panose="020B0604020202020204" pitchFamily="34" charset="0"/>
              </a:defRPr>
            </a:lvl2pPr>
            <a:lvl3pPr>
              <a:defRPr sz="2800">
                <a:solidFill>
                  <a:srgbClr val="2A7F67"/>
                </a:solidFill>
                <a:latin typeface="Arial" panose="020B0604020202020204" pitchFamily="34" charset="0"/>
                <a:cs typeface="Arial" panose="020B0604020202020204" pitchFamily="34" charset="0"/>
              </a:defRPr>
            </a:lvl3pPr>
            <a:lvl4pPr>
              <a:defRPr sz="28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6" name="Title 1"/>
          <p:cNvSpPr>
            <a:spLocks noGrp="1"/>
          </p:cNvSpPr>
          <p:nvPr>
            <p:ph type="title" hasCustomPrompt="1"/>
          </p:nvPr>
        </p:nvSpPr>
        <p:spPr>
          <a:xfrm>
            <a:off x="193597" y="357167"/>
            <a:ext cx="8900983" cy="496923"/>
          </a:xfrm>
          <a:prstGeom prst="rect">
            <a:avLst/>
          </a:prstGeom>
        </p:spPr>
        <p:txBody>
          <a:bodyPr>
            <a:noAutofit/>
          </a:bodyPr>
          <a:lstStyle>
            <a:lvl1pPr>
              <a:defRPr sz="36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623588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_Bottom Graphic_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3" name="Picture Placeholder 2"/>
          <p:cNvSpPr>
            <a:spLocks noGrp="1"/>
          </p:cNvSpPr>
          <p:nvPr>
            <p:ph type="pic" idx="1"/>
          </p:nvPr>
        </p:nvSpPr>
        <p:spPr>
          <a:xfrm>
            <a:off x="5183189" y="1087407"/>
            <a:ext cx="6795931" cy="480264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11" name="Content Placeholder 3"/>
          <p:cNvSpPr>
            <a:spLocks noGrp="1"/>
          </p:cNvSpPr>
          <p:nvPr>
            <p:ph sz="half" idx="2"/>
          </p:nvPr>
        </p:nvSpPr>
        <p:spPr>
          <a:xfrm>
            <a:off x="193591" y="1087407"/>
            <a:ext cx="4776716" cy="4802647"/>
          </a:xfrm>
          <a:prstGeom prst="rect">
            <a:avLst/>
          </a:prstGeom>
        </p:spPr>
        <p:txBody>
          <a:bodyPr>
            <a:normAutofit/>
          </a:bodyPr>
          <a:lstStyle>
            <a:lvl1pPr>
              <a:defRPr sz="20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346306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_Bottom Graphic_Double Text Box">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00150"/>
            <a:ext cx="12192000" cy="5657850"/>
          </a:xfrm>
          <a:prstGeom prst="rect">
            <a:avLst/>
          </a:prstGeom>
        </p:spPr>
      </p:pic>
      <p:sp>
        <p:nvSpPr>
          <p:cNvPr id="6" name="Title 1"/>
          <p:cNvSpPr>
            <a:spLocks noGrp="1"/>
          </p:cNvSpPr>
          <p:nvPr>
            <p:ph type="title" hasCustomPrompt="1"/>
          </p:nvPr>
        </p:nvSpPr>
        <p:spPr>
          <a:xfrm>
            <a:off x="193593" y="365405"/>
            <a:ext cx="894217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sp>
        <p:nvSpPr>
          <p:cNvPr id="7" name="Content Placeholder 3"/>
          <p:cNvSpPr>
            <a:spLocks noGrp="1"/>
          </p:cNvSpPr>
          <p:nvPr>
            <p:ph sz="half" idx="2"/>
          </p:nvPr>
        </p:nvSpPr>
        <p:spPr>
          <a:xfrm>
            <a:off x="193597"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3"/>
          <p:cNvSpPr>
            <a:spLocks noGrp="1"/>
          </p:cNvSpPr>
          <p:nvPr>
            <p:ph sz="half" idx="10"/>
          </p:nvPr>
        </p:nvSpPr>
        <p:spPr>
          <a:xfrm>
            <a:off x="6067175" y="1087406"/>
            <a:ext cx="5638799" cy="4712032"/>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24982" y="103811"/>
            <a:ext cx="2654137" cy="917585"/>
          </a:xfrm>
          <a:prstGeom prst="rect">
            <a:avLst/>
          </a:prstGeom>
        </p:spPr>
      </p:pic>
    </p:spTree>
    <p:extLst>
      <p:ext uri="{BB962C8B-B14F-4D97-AF65-F5344CB8AC3E}">
        <p14:creationId xmlns:p14="http://schemas.microsoft.com/office/powerpoint/2010/main" val="186815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_Graphic_2_Doub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6"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sp>
        <p:nvSpPr>
          <p:cNvPr id="10" name="Content Placeholder 3"/>
          <p:cNvSpPr>
            <a:spLocks noGrp="1"/>
          </p:cNvSpPr>
          <p:nvPr>
            <p:ph sz="half" idx="2"/>
          </p:nvPr>
        </p:nvSpPr>
        <p:spPr>
          <a:xfrm>
            <a:off x="395416" y="1005016"/>
            <a:ext cx="5436980"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Content Placeholder 3"/>
          <p:cNvSpPr>
            <a:spLocks noGrp="1"/>
          </p:cNvSpPr>
          <p:nvPr>
            <p:ph sz="half" idx="10"/>
          </p:nvPr>
        </p:nvSpPr>
        <p:spPr>
          <a:xfrm>
            <a:off x="6067175" y="1005016"/>
            <a:ext cx="5638799"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41919679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_Graphic_2_Single Text Box">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7918" cy="6865523"/>
          </a:xfrm>
          <a:prstGeom prst="rect">
            <a:avLst/>
          </a:prstGeom>
        </p:spPr>
      </p:pic>
      <p:sp>
        <p:nvSpPr>
          <p:cNvPr id="13" name="Title 1"/>
          <p:cNvSpPr>
            <a:spLocks noGrp="1"/>
          </p:cNvSpPr>
          <p:nvPr>
            <p:ph type="title" hasCustomPrompt="1"/>
          </p:nvPr>
        </p:nvSpPr>
        <p:spPr>
          <a:xfrm>
            <a:off x="395416" y="365405"/>
            <a:ext cx="11055181"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sp>
        <p:nvSpPr>
          <p:cNvPr id="14" name="Content Placeholder 3"/>
          <p:cNvSpPr>
            <a:spLocks noGrp="1"/>
          </p:cNvSpPr>
          <p:nvPr>
            <p:ph sz="half" idx="2"/>
          </p:nvPr>
        </p:nvSpPr>
        <p:spPr>
          <a:xfrm>
            <a:off x="395415" y="1005016"/>
            <a:ext cx="11055181" cy="4777946"/>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298087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8"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sp>
        <p:nvSpPr>
          <p:cNvPr id="9" name="Content Placeholder 3"/>
          <p:cNvSpPr>
            <a:spLocks noGrp="1"/>
          </p:cNvSpPr>
          <p:nvPr>
            <p:ph sz="half" idx="2"/>
          </p:nvPr>
        </p:nvSpPr>
        <p:spPr>
          <a:xfrm>
            <a:off x="411890" y="1324531"/>
            <a:ext cx="11384694"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2612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179C905-EA76-40FC-802C-2117EDB1C107}"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3414532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_Top Graphic_Single Text Box_Image">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6252519" y="1324531"/>
            <a:ext cx="5647770" cy="5232787"/>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sp>
        <p:nvSpPr>
          <p:cNvPr id="11" name="Content Placeholder 3"/>
          <p:cNvSpPr>
            <a:spLocks noGrp="1"/>
          </p:cNvSpPr>
          <p:nvPr>
            <p:ph sz="half" idx="2"/>
          </p:nvPr>
        </p:nvSpPr>
        <p:spPr>
          <a:xfrm>
            <a:off x="411890" y="1324531"/>
            <a:ext cx="5634683"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63025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_Top Graphic_Double Text Box">
    <p:spTree>
      <p:nvGrpSpPr>
        <p:cNvPr id="1" name=""/>
        <p:cNvGrpSpPr/>
        <p:nvPr/>
      </p:nvGrpSpPr>
      <p:grpSpPr>
        <a:xfrm>
          <a:off x="0" y="0"/>
          <a:ext cx="0" cy="0"/>
          <a:chOff x="0" y="0"/>
          <a:chExt cx="0" cy="0"/>
        </a:xfrm>
      </p:grpSpPr>
      <p:sp>
        <p:nvSpPr>
          <p:cNvPr id="7" name="Content Placeholder 3"/>
          <p:cNvSpPr>
            <a:spLocks noGrp="1"/>
          </p:cNvSpPr>
          <p:nvPr>
            <p:ph sz="half" idx="10"/>
          </p:nvPr>
        </p:nvSpPr>
        <p:spPr>
          <a:xfrm>
            <a:off x="6182496" y="1324531"/>
            <a:ext cx="5638799"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14"/>
            <a:ext cx="12192000" cy="4109967"/>
          </a:xfrm>
          <a:prstGeom prst="rect">
            <a:avLst/>
          </a:prstGeom>
        </p:spPr>
      </p:pic>
      <p:sp>
        <p:nvSpPr>
          <p:cNvPr id="9" name="Title 1"/>
          <p:cNvSpPr>
            <a:spLocks noGrp="1"/>
          </p:cNvSpPr>
          <p:nvPr>
            <p:ph type="title" hasCustomPrompt="1"/>
          </p:nvPr>
        </p:nvSpPr>
        <p:spPr>
          <a:xfrm>
            <a:off x="411891" y="684921"/>
            <a:ext cx="11384693" cy="480447"/>
          </a:xfrm>
          <a:prstGeom prst="rect">
            <a:avLst/>
          </a:prstGeom>
        </p:spPr>
        <p:txBody>
          <a:bodyPr>
            <a:normAutofit/>
          </a:bodyPr>
          <a:lstStyle>
            <a:lvl1pP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sp>
        <p:nvSpPr>
          <p:cNvPr id="11" name="Content Placeholder 3"/>
          <p:cNvSpPr>
            <a:spLocks noGrp="1"/>
          </p:cNvSpPr>
          <p:nvPr>
            <p:ph sz="half" idx="2"/>
          </p:nvPr>
        </p:nvSpPr>
        <p:spPr>
          <a:xfrm>
            <a:off x="411890" y="1324531"/>
            <a:ext cx="5461688" cy="5232787"/>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4534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Blank Slid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308918" y="260701"/>
            <a:ext cx="11591370" cy="480435"/>
          </a:xfrm>
          <a:prstGeom prst="rect">
            <a:avLst/>
          </a:prstGeom>
        </p:spPr>
        <p:txBody>
          <a:bodyPr>
            <a:normAutofit/>
          </a:bodyPr>
          <a:lstStyle>
            <a:lvl1pPr algn="ctr">
              <a:defRPr sz="3200" b="1" baseline="0">
                <a:solidFill>
                  <a:srgbClr val="34617A"/>
                </a:solidFill>
                <a:latin typeface="Arial" panose="020B0604020202020204" pitchFamily="34" charset="0"/>
                <a:cs typeface="Arial" panose="020B0604020202020204" pitchFamily="34" charset="0"/>
              </a:defRPr>
            </a:lvl1pPr>
          </a:lstStyle>
          <a:p>
            <a:r>
              <a:rPr lang="en-US"/>
              <a:t>TITLE TEXT GOES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76951" y="5913647"/>
            <a:ext cx="2529023" cy="874331"/>
          </a:xfrm>
          <a:prstGeom prst="rect">
            <a:avLst/>
          </a:prstGeom>
        </p:spPr>
      </p:pic>
    </p:spTree>
    <p:extLst>
      <p:ext uri="{BB962C8B-B14F-4D97-AF65-F5344CB8AC3E}">
        <p14:creationId xmlns:p14="http://schemas.microsoft.com/office/powerpoint/2010/main" val="2151203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Side Graphic_Single Text Box_Image">
    <p:spTree>
      <p:nvGrpSpPr>
        <p:cNvPr id="1" name=""/>
        <p:cNvGrpSpPr/>
        <p:nvPr/>
      </p:nvGrpSpPr>
      <p:grpSpPr>
        <a:xfrm>
          <a:off x="0" y="0"/>
          <a:ext cx="0" cy="0"/>
          <a:chOff x="0" y="0"/>
          <a:chExt cx="0" cy="0"/>
        </a:xfrm>
      </p:grpSpPr>
      <p:sp>
        <p:nvSpPr>
          <p:cNvPr id="2" name="Rectangle 1"/>
          <p:cNvSpPr/>
          <p:nvPr userDrawn="1"/>
        </p:nvSpPr>
        <p:spPr>
          <a:xfrm>
            <a:off x="5890054" y="0"/>
            <a:ext cx="6483178" cy="5774724"/>
          </a:xfrm>
          <a:prstGeom prst="rect">
            <a:avLst/>
          </a:prstGeom>
          <a:solidFill>
            <a:srgbClr val="007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90055" y="0"/>
            <a:ext cx="6495066" cy="6884276"/>
          </a:xfrm>
          <a:prstGeom prst="rect">
            <a:avLst/>
          </a:prstGeom>
        </p:spPr>
      </p:pic>
      <p:sp>
        <p:nvSpPr>
          <p:cNvPr id="11" name="Title 1"/>
          <p:cNvSpPr>
            <a:spLocks noGrp="1"/>
          </p:cNvSpPr>
          <p:nvPr>
            <p:ph type="title" hasCustomPrompt="1"/>
          </p:nvPr>
        </p:nvSpPr>
        <p:spPr>
          <a:xfrm>
            <a:off x="193591" y="277446"/>
            <a:ext cx="5408140" cy="656367"/>
          </a:xfrm>
          <a:prstGeom prst="rect">
            <a:avLst/>
          </a:prstGeom>
        </p:spPr>
        <p:txBody>
          <a:bodyPr>
            <a:normAutofit/>
          </a:bodyPr>
          <a:lstStyle>
            <a:lvl1pPr>
              <a:defRPr sz="3200" b="1" baseline="0">
                <a:solidFill>
                  <a:srgbClr val="2A7F67"/>
                </a:solidFill>
                <a:latin typeface="Arial" panose="020B0604020202020204" pitchFamily="34" charset="0"/>
                <a:cs typeface="Arial" panose="020B0604020202020204" pitchFamily="34" charset="0"/>
              </a:defRPr>
            </a:lvl1pPr>
          </a:lstStyle>
          <a:p>
            <a:r>
              <a:rPr lang="en-US"/>
              <a:t>TITLE TEXT GOES HERE</a:t>
            </a:r>
          </a:p>
        </p:txBody>
      </p:sp>
      <p:sp>
        <p:nvSpPr>
          <p:cNvPr id="9" name="Content Placeholder 3"/>
          <p:cNvSpPr>
            <a:spLocks noGrp="1"/>
          </p:cNvSpPr>
          <p:nvPr>
            <p:ph sz="half" idx="2"/>
          </p:nvPr>
        </p:nvSpPr>
        <p:spPr>
          <a:xfrm>
            <a:off x="193597" y="1087394"/>
            <a:ext cx="5408143" cy="4687330"/>
          </a:xfrm>
          <a:prstGeom prst="rect">
            <a:avLst/>
          </a:prstGeom>
        </p:spPr>
        <p:txBody>
          <a:bodyPr>
            <a:normAutofit/>
          </a:bodyPr>
          <a:lstStyle>
            <a:lvl1pPr>
              <a:defRPr sz="1800">
                <a:solidFill>
                  <a:schemeClr val="bg1">
                    <a:lumMod val="50000"/>
                  </a:schemeClr>
                </a:solidFill>
                <a:latin typeface="Arial" panose="020B0604020202020204" pitchFamily="34" charset="0"/>
                <a:cs typeface="Arial" panose="020B0604020202020204" pitchFamily="34" charset="0"/>
              </a:defRPr>
            </a:lvl1pPr>
            <a:lvl2pPr>
              <a:defRPr sz="1600">
                <a:solidFill>
                  <a:srgbClr val="34617A"/>
                </a:solidFill>
                <a:latin typeface="Arial" panose="020B0604020202020204" pitchFamily="34" charset="0"/>
                <a:cs typeface="Arial" panose="020B0604020202020204" pitchFamily="34" charset="0"/>
              </a:defRPr>
            </a:lvl2pPr>
            <a:lvl3pPr>
              <a:defRPr sz="1600">
                <a:solidFill>
                  <a:srgbClr val="2A7F67"/>
                </a:solidFill>
                <a:latin typeface="Arial" panose="020B0604020202020204" pitchFamily="34" charset="0"/>
                <a:cs typeface="Arial" panose="020B0604020202020204" pitchFamily="34" charset="0"/>
              </a:defRPr>
            </a:lvl3pPr>
            <a:lvl4pPr>
              <a:defRPr sz="1600">
                <a:solidFill>
                  <a:schemeClr val="bg2">
                    <a:lumMod val="50000"/>
                  </a:schemeClr>
                </a:solidFill>
                <a:latin typeface="Arial" panose="020B0604020202020204" pitchFamily="34" charset="0"/>
                <a:cs typeface="Arial" panose="020B0604020202020204" pitchFamily="34" charset="0"/>
              </a:defRPr>
            </a:lvl4pPr>
            <a:lvl5pPr>
              <a:defRPr sz="1800">
                <a:solidFill>
                  <a:schemeClr val="bg2">
                    <a:lumMod val="2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8" name="Picture Placeholder 2"/>
          <p:cNvSpPr>
            <a:spLocks noGrp="1"/>
          </p:cNvSpPr>
          <p:nvPr>
            <p:ph type="pic" idx="1"/>
          </p:nvPr>
        </p:nvSpPr>
        <p:spPr>
          <a:xfrm>
            <a:off x="6174259" y="1037452"/>
            <a:ext cx="5914768" cy="4787213"/>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329" y="5870639"/>
            <a:ext cx="2529023" cy="874331"/>
          </a:xfrm>
          <a:prstGeom prst="rect">
            <a:avLst/>
          </a:prstGeom>
        </p:spPr>
      </p:pic>
    </p:spTree>
    <p:extLst>
      <p:ext uri="{BB962C8B-B14F-4D97-AF65-F5344CB8AC3E}">
        <p14:creationId xmlns:p14="http://schemas.microsoft.com/office/powerpoint/2010/main" val="3927634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_Thank You_Single Name">
    <p:spTree>
      <p:nvGrpSpPr>
        <p:cNvPr id="1" name=""/>
        <p:cNvGrpSpPr/>
        <p:nvPr/>
      </p:nvGrpSpPr>
      <p:grpSpPr>
        <a:xfrm>
          <a:off x="0" y="0"/>
          <a:ext cx="0" cy="0"/>
          <a:chOff x="0" y="0"/>
          <a:chExt cx="0" cy="0"/>
        </a:xfrm>
      </p:grpSpPr>
      <p:sp>
        <p:nvSpPr>
          <p:cNvPr id="4" name="TextBox 3"/>
          <p:cNvSpPr txBox="1"/>
          <p:nvPr userDrawn="1"/>
        </p:nvSpPr>
        <p:spPr>
          <a:xfrm>
            <a:off x="238897" y="514863"/>
            <a:ext cx="5577872" cy="1107996"/>
          </a:xfrm>
          <a:prstGeom prst="rect">
            <a:avLst/>
          </a:prstGeom>
          <a:noFill/>
        </p:spPr>
        <p:txBody>
          <a:bodyPr wrap="square" rtlCol="0">
            <a:spAutoFit/>
          </a:bodyPr>
          <a:lstStyle/>
          <a:p>
            <a:r>
              <a:rPr lang="en-US" sz="6600" b="1">
                <a:solidFill>
                  <a:srgbClr val="4E86BF"/>
                </a:solidFill>
                <a:latin typeface="Proxima Nova" panose="02000506030000020004" pitchFamily="50" charset="0"/>
              </a:rPr>
              <a:t>THANK YOU!</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0122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_Two Nam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41" y="-16991"/>
            <a:ext cx="12266141" cy="6899704"/>
          </a:xfrm>
          <a:prstGeom prst="rect">
            <a:avLst/>
          </a:prstGeom>
        </p:spPr>
      </p:pic>
    </p:spTree>
    <p:extLst>
      <p:ext uri="{BB962C8B-B14F-4D97-AF65-F5344CB8AC3E}">
        <p14:creationId xmlns:p14="http://schemas.microsoft.com/office/powerpoint/2010/main" val="388235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_Single Na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0324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79C905-EA76-40FC-802C-2117EDB1C10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1114647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79C905-EA76-40FC-802C-2117EDB1C107}"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108872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79C905-EA76-40FC-802C-2117EDB1C107}"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120059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79C905-EA76-40FC-802C-2117EDB1C107}"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274702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79C905-EA76-40FC-802C-2117EDB1C10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2191115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79C905-EA76-40FC-802C-2117EDB1C107}"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16F577-0D82-4F2E-9300-A1FA5A59DFE6}" type="slidenum">
              <a:rPr lang="en-US" smtClean="0"/>
              <a:t>‹#›</a:t>
            </a:fld>
            <a:endParaRPr lang="en-US"/>
          </a:p>
        </p:txBody>
      </p:sp>
    </p:spTree>
    <p:extLst>
      <p:ext uri="{BB962C8B-B14F-4D97-AF65-F5344CB8AC3E}">
        <p14:creationId xmlns:p14="http://schemas.microsoft.com/office/powerpoint/2010/main" val="402540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9C905-EA76-40FC-802C-2117EDB1C107}" type="datetimeFigureOut">
              <a:rPr lang="en-US" smtClean="0"/>
              <a:t>1/29/2024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6F577-0D82-4F2E-9300-A1FA5A59DFE6}" type="slidenum">
              <a:rPr lang="en-US" smtClean="0"/>
              <a:t>‹#›</a:t>
            </a:fld>
            <a:endParaRPr lang="en-US"/>
          </a:p>
        </p:txBody>
      </p:sp>
    </p:spTree>
    <p:extLst>
      <p:ext uri="{BB962C8B-B14F-4D97-AF65-F5344CB8AC3E}">
        <p14:creationId xmlns:p14="http://schemas.microsoft.com/office/powerpoint/2010/main" val="3756306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51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8.xml"/><Relationship Id="rId16" Type="http://schemas.openxmlformats.org/officeDocument/2006/relationships/diagramColors" Target="../diagrams/colors8.xml"/><Relationship Id="rId1" Type="http://schemas.openxmlformats.org/officeDocument/2006/relationships/slideLayout" Target="../slideLayouts/slideLayout1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www.morpc.org/wordpress/wp-content/uploads/2019/07/Report-Card-Digital-2019.pdf" TargetMode="External"/><Relationship Id="rId4" Type="http://schemas.openxmlformats.org/officeDocument/2006/relationships/image" Target="../media/image44.emf"/></Relationships>
</file>

<file path=ppt/slides/_rels/slide23.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www.transportation.ohio.gov/wps/wcm/connect/gov/4e742895-2ccf-46d7-a5f4-d10598dc91da/2021+TSPR+Federal+Only+-+Final+Draft+11-18-21.pdf?MOD=AJPERES&amp;CONVERT_TO=url&amp;CACHEID=ROOTWORKSPACE.Z18_M1HGGIK0N0JO00QO9DDDDM3000-4e742895-2ccf-46d7-a5f4-d10598dc91da-nROo7DJ" TargetMode="External"/><Relationship Id="rId5" Type="http://schemas.openxmlformats.org/officeDocument/2006/relationships/image" Target="../media/image45.emf"/><Relationship Id="rId4" Type="http://schemas.openxmlformats.org/officeDocument/2006/relationships/hyperlink" Target="https://www.morpc.org/wordpress/wp-content/uploads/2019/07/Report-Card-Digital-2019.pd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0.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mailto:nvogt@morpc.org" TargetMode="Externa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pn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18" Type="http://schemas.openxmlformats.org/officeDocument/2006/relationships/image" Target="../media/image28.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17" Type="http://schemas.openxmlformats.org/officeDocument/2006/relationships/image" Target="../media/image27.png"/><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9EBC-93E8-A6E7-E2FF-9C06997DA69F}"/>
              </a:ext>
            </a:extLst>
          </p:cNvPr>
          <p:cNvSpPr>
            <a:spLocks noGrp="1"/>
          </p:cNvSpPr>
          <p:nvPr>
            <p:ph type="title" idx="4294967295"/>
          </p:nvPr>
        </p:nvSpPr>
        <p:spPr>
          <a:xfrm>
            <a:off x="162870" y="132999"/>
            <a:ext cx="10294270" cy="2141537"/>
          </a:xfrm>
        </p:spPr>
        <p:txBody>
          <a:bodyPr lIns="91440" tIns="45720" rIns="91440" bIns="45720" anchor="t">
            <a:noAutofit/>
          </a:bodyPr>
          <a:lstStyle/>
          <a:p>
            <a:r>
              <a:rPr lang="en-US" sz="4800" b="1">
                <a:solidFill>
                  <a:schemeClr val="bg1"/>
                </a:solidFill>
                <a:latin typeface="Arial"/>
                <a:cs typeface="Arial"/>
              </a:rPr>
              <a:t>TRANSPORTATION PLANNING </a:t>
            </a:r>
            <a:br>
              <a:rPr lang="en-US" sz="4800" b="1">
                <a:solidFill>
                  <a:schemeClr val="bg1"/>
                </a:solidFill>
                <a:latin typeface="Arial"/>
                <a:cs typeface="Arial"/>
              </a:rPr>
            </a:br>
            <a:r>
              <a:rPr lang="en-US" sz="4800" b="1">
                <a:solidFill>
                  <a:schemeClr val="bg1"/>
                </a:solidFill>
                <a:latin typeface="Arial"/>
                <a:cs typeface="Arial"/>
              </a:rPr>
              <a:t>    FOR THE FUTURE OF </a:t>
            </a:r>
            <a:br>
              <a:rPr lang="en-US" sz="4800" b="1">
                <a:solidFill>
                  <a:schemeClr val="bg1"/>
                </a:solidFill>
                <a:latin typeface="Arial"/>
                <a:cs typeface="Arial"/>
              </a:rPr>
            </a:br>
            <a:r>
              <a:rPr lang="en-US" sz="4800" b="1">
                <a:solidFill>
                  <a:schemeClr val="bg1"/>
                </a:solidFill>
                <a:latin typeface="Arial"/>
                <a:cs typeface="Arial"/>
              </a:rPr>
              <a:t>            CENTRAL OHIO</a:t>
            </a:r>
            <a:endParaRPr lang="en-US" sz="4800" b="1">
              <a:solidFill>
                <a:schemeClr val="bg1"/>
              </a:solidFill>
              <a:ea typeface="Calibri Light"/>
              <a:cs typeface="Calibri Light"/>
            </a:endParaRPr>
          </a:p>
        </p:txBody>
      </p:sp>
    </p:spTree>
    <p:extLst>
      <p:ext uri="{BB962C8B-B14F-4D97-AF65-F5344CB8AC3E}">
        <p14:creationId xmlns:p14="http://schemas.microsoft.com/office/powerpoint/2010/main" val="251047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a:latin typeface="Proxima Nova"/>
              </a:rPr>
              <a:t>REGIONAL GOALS</a:t>
            </a:r>
          </a:p>
        </p:txBody>
      </p:sp>
      <p:grpSp>
        <p:nvGrpSpPr>
          <p:cNvPr id="16" name="Group 15"/>
          <p:cNvGrpSpPr/>
          <p:nvPr/>
        </p:nvGrpSpPr>
        <p:grpSpPr>
          <a:xfrm>
            <a:off x="349254" y="1982290"/>
            <a:ext cx="11402051" cy="3794452"/>
            <a:chOff x="86138" y="1963556"/>
            <a:chExt cx="11978697" cy="3986352"/>
          </a:xfrm>
        </p:grpSpPr>
        <p:sp>
          <p:nvSpPr>
            <p:cNvPr id="17" name="Rectangle 16"/>
            <p:cNvSpPr/>
            <p:nvPr/>
          </p:nvSpPr>
          <p:spPr>
            <a:xfrm>
              <a:off x="10887423" y="4121229"/>
              <a:ext cx="1013657" cy="1828677"/>
            </a:xfrm>
            <a:prstGeom prst="rect">
              <a:avLst/>
            </a:prstGeom>
            <a:solidFill>
              <a:schemeClr val="bg1">
                <a:lumMod val="95000"/>
              </a:schemeClr>
            </a:solidFill>
            <a:ln w="19050">
              <a:solidFill>
                <a:srgbClr val="728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86138" y="1963556"/>
              <a:ext cx="3871607" cy="1869646"/>
              <a:chOff x="86139" y="1963556"/>
              <a:chExt cx="3871607" cy="1869646"/>
            </a:xfrm>
          </p:grpSpPr>
          <p:sp>
            <p:nvSpPr>
              <p:cNvPr id="48" name="Rectangle 47"/>
              <p:cNvSpPr/>
              <p:nvPr/>
            </p:nvSpPr>
            <p:spPr>
              <a:xfrm>
                <a:off x="86139" y="1963558"/>
                <a:ext cx="3871607" cy="1828677"/>
              </a:xfrm>
              <a:prstGeom prst="rect">
                <a:avLst/>
              </a:prstGeom>
              <a:solidFill>
                <a:schemeClr val="bg1">
                  <a:lumMod val="85000"/>
                </a:schemeClr>
              </a:solidFill>
              <a:ln w="19050">
                <a:solidFill>
                  <a:srgbClr val="F89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07642" y="2378163"/>
                <a:ext cx="2708836" cy="1455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anose="020B0503020102020204" pitchFamily="34" charset="0"/>
                    <a:ea typeface="+mn-ea"/>
                    <a:cs typeface="+mn-cs"/>
                  </a:rPr>
                  <a:t>REDUCE PER CAPITA ENERGY CONSUMPTION AND PROMOTE ALTERNATIVE FUEL RESOURCES TO INCREASE AFFORDABILITY AND RESILIENCE OF REGIONAL ENERGY SUPPLIES</a:t>
                </a:r>
              </a:p>
            </p:txBody>
          </p:sp>
          <p:sp>
            <p:nvSpPr>
              <p:cNvPr id="50" name="Rectangle 49"/>
              <p:cNvSpPr/>
              <p:nvPr/>
            </p:nvSpPr>
            <p:spPr>
              <a:xfrm>
                <a:off x="86139" y="1963556"/>
                <a:ext cx="3871607" cy="373463"/>
              </a:xfrm>
              <a:prstGeom prst="rect">
                <a:avLst/>
              </a:prstGeom>
              <a:solidFill>
                <a:srgbClr val="F8971D"/>
              </a:solidFill>
              <a:ln>
                <a:solidFill>
                  <a:srgbClr val="F89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p:cNvSpPr/>
              <p:nvPr/>
            </p:nvSpPr>
            <p:spPr>
              <a:xfrm>
                <a:off x="2780335" y="1963556"/>
                <a:ext cx="1013657" cy="1828677"/>
              </a:xfrm>
              <a:prstGeom prst="rect">
                <a:avLst/>
              </a:prstGeom>
              <a:solidFill>
                <a:schemeClr val="bg1">
                  <a:lumMod val="95000"/>
                </a:schemeClr>
              </a:solidFill>
              <a:ln w="19050">
                <a:solidFill>
                  <a:srgbClr val="F89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p:cNvPicPr>
                <a:picLocks noChangeAspect="1"/>
              </p:cNvPicPr>
              <p:nvPr/>
            </p:nvPicPr>
            <p:blipFill rotWithShape="1">
              <a:blip r:embed="rId3" cstate="print">
                <a:extLst>
                  <a:ext uri="{28A0092B-C50C-407E-A947-70E740481C1C}">
                    <a14:useLocalDpi xmlns:a14="http://schemas.microsoft.com/office/drawing/2010/main" val="0"/>
                  </a:ext>
                </a:extLst>
              </a:blip>
              <a:srcRect l="29392" t="13871" r="28600" b="14795"/>
              <a:stretch/>
            </p:blipFill>
            <p:spPr>
              <a:xfrm>
                <a:off x="2933717" y="2298384"/>
                <a:ext cx="706892" cy="1159021"/>
              </a:xfrm>
              <a:prstGeom prst="rect">
                <a:avLst/>
              </a:prstGeom>
            </p:spPr>
          </p:pic>
        </p:grpSp>
        <p:grpSp>
          <p:nvGrpSpPr>
            <p:cNvPr id="19" name="Group 18"/>
            <p:cNvGrpSpPr/>
            <p:nvPr/>
          </p:nvGrpSpPr>
          <p:grpSpPr>
            <a:xfrm>
              <a:off x="4139684" y="1963556"/>
              <a:ext cx="3871607" cy="1828679"/>
              <a:chOff x="4139684" y="1963556"/>
              <a:chExt cx="3871607" cy="1828679"/>
            </a:xfrm>
          </p:grpSpPr>
          <p:sp>
            <p:nvSpPr>
              <p:cNvPr id="43" name="Rectangle 42"/>
              <p:cNvSpPr/>
              <p:nvPr/>
            </p:nvSpPr>
            <p:spPr>
              <a:xfrm>
                <a:off x="4139684" y="1963558"/>
                <a:ext cx="3871607" cy="1828677"/>
              </a:xfrm>
              <a:prstGeom prst="rect">
                <a:avLst/>
              </a:prstGeom>
              <a:solidFill>
                <a:schemeClr val="bg1">
                  <a:lumMod val="85000"/>
                </a:schemeClr>
              </a:solidFill>
              <a:ln w="19050">
                <a:solidFill>
                  <a:srgbClr val="409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4154363" y="2404363"/>
                <a:ext cx="267829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itchFamily="34" charset="0"/>
                    <a:ea typeface="+mn-ea"/>
                    <a:cs typeface="+mn-cs"/>
                  </a:rPr>
                  <a:t>PROTECT NATURAL RESOURCES AND MITIGATE INFRASTRUCTURE VULNERABILITIES TO MAINTAIN A HEALTHY ECOSYSTEM AND COMMUNITY</a:t>
                </a:r>
              </a:p>
            </p:txBody>
          </p:sp>
          <p:sp>
            <p:nvSpPr>
              <p:cNvPr id="45" name="Rectangle 44"/>
              <p:cNvSpPr/>
              <p:nvPr/>
            </p:nvSpPr>
            <p:spPr>
              <a:xfrm>
                <a:off x="4139684" y="1963556"/>
                <a:ext cx="3871607" cy="373463"/>
              </a:xfrm>
              <a:prstGeom prst="rect">
                <a:avLst/>
              </a:prstGeom>
              <a:solidFill>
                <a:srgbClr val="409439"/>
              </a:solidFill>
              <a:ln>
                <a:solidFill>
                  <a:srgbClr val="409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p:cNvSpPr/>
              <p:nvPr/>
            </p:nvSpPr>
            <p:spPr>
              <a:xfrm>
                <a:off x="6833880" y="1963556"/>
                <a:ext cx="1013657" cy="1828677"/>
              </a:xfrm>
              <a:prstGeom prst="rect">
                <a:avLst/>
              </a:prstGeom>
              <a:solidFill>
                <a:schemeClr val="bg1">
                  <a:lumMod val="95000"/>
                </a:schemeClr>
              </a:solidFill>
              <a:ln w="19050">
                <a:solidFill>
                  <a:srgbClr val="4094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5573" y="2259312"/>
                <a:ext cx="850270" cy="1237164"/>
              </a:xfrm>
              <a:prstGeom prst="rect">
                <a:avLst/>
              </a:prstGeom>
            </p:spPr>
          </p:pic>
        </p:grpSp>
        <p:grpSp>
          <p:nvGrpSpPr>
            <p:cNvPr id="20" name="Group 19"/>
            <p:cNvGrpSpPr/>
            <p:nvPr/>
          </p:nvGrpSpPr>
          <p:grpSpPr>
            <a:xfrm>
              <a:off x="8193227" y="1963556"/>
              <a:ext cx="3871608" cy="1828679"/>
              <a:chOff x="8193227" y="1963556"/>
              <a:chExt cx="3871608" cy="1828679"/>
            </a:xfrm>
          </p:grpSpPr>
          <p:sp>
            <p:nvSpPr>
              <p:cNvPr id="38" name="Rectangle 37"/>
              <p:cNvSpPr/>
              <p:nvPr/>
            </p:nvSpPr>
            <p:spPr>
              <a:xfrm>
                <a:off x="8193228" y="1963558"/>
                <a:ext cx="3871607" cy="1828677"/>
              </a:xfrm>
              <a:prstGeom prst="rect">
                <a:avLst/>
              </a:prstGeom>
              <a:solidFill>
                <a:schemeClr val="bg1">
                  <a:lumMod val="85000"/>
                </a:schemeClr>
              </a:solidFill>
              <a:ln w="19050">
                <a:solidFill>
                  <a:srgbClr val="004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8193227" y="2404363"/>
                <a:ext cx="2645397"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itchFamily="34" charset="0"/>
                    <a:ea typeface="+mn-ea"/>
                    <a:cs typeface="+mn-cs"/>
                  </a:rPr>
                  <a:t>POSITION CENTRAL OHIO TO ATTRACT AND RETAIN ECONOMIC OPPORTUNITY TO PROSPER AS A REGION AND COMPETE GLOBALLY</a:t>
                </a:r>
              </a:p>
            </p:txBody>
          </p:sp>
          <p:sp>
            <p:nvSpPr>
              <p:cNvPr id="40" name="Rectangle 39"/>
              <p:cNvSpPr/>
              <p:nvPr/>
            </p:nvSpPr>
            <p:spPr>
              <a:xfrm>
                <a:off x="8193228" y="1963556"/>
                <a:ext cx="3871607" cy="373463"/>
              </a:xfrm>
              <a:prstGeom prst="rect">
                <a:avLst/>
              </a:prstGeom>
              <a:solidFill>
                <a:srgbClr val="00456B"/>
              </a:solidFill>
              <a:ln>
                <a:solidFill>
                  <a:srgbClr val="004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p:cNvSpPr/>
              <p:nvPr/>
            </p:nvSpPr>
            <p:spPr>
              <a:xfrm>
                <a:off x="10887424" y="1963556"/>
                <a:ext cx="1013657" cy="1828677"/>
              </a:xfrm>
              <a:prstGeom prst="rect">
                <a:avLst/>
              </a:prstGeom>
              <a:solidFill>
                <a:schemeClr val="bg1">
                  <a:lumMod val="95000"/>
                </a:schemeClr>
              </a:solidFill>
              <a:ln w="19050">
                <a:solidFill>
                  <a:srgbClr val="0045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4090" y="2497444"/>
                <a:ext cx="880324" cy="760900"/>
              </a:xfrm>
              <a:prstGeom prst="rect">
                <a:avLst/>
              </a:prstGeom>
            </p:spPr>
          </p:pic>
        </p:grpSp>
        <p:grpSp>
          <p:nvGrpSpPr>
            <p:cNvPr id="21" name="Group 20"/>
            <p:cNvGrpSpPr/>
            <p:nvPr/>
          </p:nvGrpSpPr>
          <p:grpSpPr>
            <a:xfrm>
              <a:off x="86138" y="4121229"/>
              <a:ext cx="3871607" cy="1828679"/>
              <a:chOff x="86138" y="4121229"/>
              <a:chExt cx="3871607" cy="1828679"/>
            </a:xfrm>
          </p:grpSpPr>
          <p:sp>
            <p:nvSpPr>
              <p:cNvPr id="33" name="Rectangle 32"/>
              <p:cNvSpPr/>
              <p:nvPr/>
            </p:nvSpPr>
            <p:spPr>
              <a:xfrm>
                <a:off x="86138" y="4121231"/>
                <a:ext cx="3871607" cy="1828677"/>
              </a:xfrm>
              <a:prstGeom prst="rect">
                <a:avLst/>
              </a:prstGeom>
              <a:solidFill>
                <a:schemeClr val="bg1">
                  <a:lumMod val="85000"/>
                </a:schemeClr>
              </a:solidFill>
              <a:ln w="19050">
                <a:solidFill>
                  <a:srgbClr val="11B5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107641" y="4562036"/>
                <a:ext cx="26238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itchFamily="34" charset="0"/>
                    <a:ea typeface="+mn-ea"/>
                    <a:cs typeface="+mn-cs"/>
                  </a:rPr>
                  <a:t>CREATE SUSTAINABLE NEIGHBORHOODS TO IMPROVE RESIDENTS' QUALITY OF LIFE</a:t>
                </a:r>
              </a:p>
            </p:txBody>
          </p:sp>
          <p:sp>
            <p:nvSpPr>
              <p:cNvPr id="35" name="Rectangle 34"/>
              <p:cNvSpPr/>
              <p:nvPr/>
            </p:nvSpPr>
            <p:spPr>
              <a:xfrm>
                <a:off x="86138" y="4121229"/>
                <a:ext cx="3871607" cy="373463"/>
              </a:xfrm>
              <a:prstGeom prst="rect">
                <a:avLst/>
              </a:prstGeom>
              <a:solidFill>
                <a:srgbClr val="11B5E9"/>
              </a:solidFill>
              <a:ln>
                <a:solidFill>
                  <a:srgbClr val="11B5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p:cNvSpPr/>
              <p:nvPr/>
            </p:nvSpPr>
            <p:spPr>
              <a:xfrm>
                <a:off x="2780334" y="4121229"/>
                <a:ext cx="1013657" cy="1828677"/>
              </a:xfrm>
              <a:prstGeom prst="rect">
                <a:avLst/>
              </a:prstGeom>
              <a:solidFill>
                <a:schemeClr val="bg1">
                  <a:lumMod val="95000"/>
                </a:schemeClr>
              </a:solidFill>
              <a:ln w="19050">
                <a:solidFill>
                  <a:srgbClr val="11B5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6477" y="4456057"/>
                <a:ext cx="941370" cy="1107407"/>
              </a:xfrm>
              <a:prstGeom prst="rect">
                <a:avLst/>
              </a:prstGeom>
            </p:spPr>
          </p:pic>
        </p:grpSp>
        <p:grpSp>
          <p:nvGrpSpPr>
            <p:cNvPr id="22" name="Group 21"/>
            <p:cNvGrpSpPr/>
            <p:nvPr/>
          </p:nvGrpSpPr>
          <p:grpSpPr>
            <a:xfrm>
              <a:off x="4139683" y="4121229"/>
              <a:ext cx="3871607" cy="1828679"/>
              <a:chOff x="4139683" y="4121229"/>
              <a:chExt cx="3871607" cy="1828679"/>
            </a:xfrm>
          </p:grpSpPr>
          <p:sp>
            <p:nvSpPr>
              <p:cNvPr id="28" name="Rectangle 27"/>
              <p:cNvSpPr/>
              <p:nvPr/>
            </p:nvSpPr>
            <p:spPr>
              <a:xfrm>
                <a:off x="4139683" y="4121231"/>
                <a:ext cx="3871607" cy="1828677"/>
              </a:xfrm>
              <a:prstGeom prst="rect">
                <a:avLst/>
              </a:prstGeom>
              <a:solidFill>
                <a:schemeClr val="bg1">
                  <a:lumMod val="85000"/>
                </a:schemeClr>
              </a:solidFill>
              <a:ln w="19050">
                <a:solidFill>
                  <a:srgbClr val="ED2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4154364" y="4562036"/>
                <a:ext cx="267094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anose="020B0503020102020204" pitchFamily="34" charset="0"/>
                    <a:ea typeface="+mn-ea"/>
                    <a:cs typeface="+mn-cs"/>
                  </a:rPr>
                  <a:t>INCREASE REGIONAL COLLABORATION AND EMPLOY INNOVATIVE TRANSPORTATION SOLUTIONS TO MAXIMIZE THE RETURN ON PUBLIC EXPENDITURES</a:t>
                </a:r>
              </a:p>
            </p:txBody>
          </p:sp>
          <p:sp>
            <p:nvSpPr>
              <p:cNvPr id="30" name="Rectangle 29"/>
              <p:cNvSpPr/>
              <p:nvPr/>
            </p:nvSpPr>
            <p:spPr>
              <a:xfrm>
                <a:off x="4139683" y="4121229"/>
                <a:ext cx="3871607" cy="373463"/>
              </a:xfrm>
              <a:prstGeom prst="rect">
                <a:avLst/>
              </a:prstGeom>
              <a:solidFill>
                <a:srgbClr val="ED2E34"/>
              </a:solidFill>
              <a:ln>
                <a:solidFill>
                  <a:srgbClr val="ED2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6833879" y="4121229"/>
                <a:ext cx="1013657" cy="1828677"/>
              </a:xfrm>
              <a:prstGeom prst="rect">
                <a:avLst/>
              </a:prstGeom>
              <a:solidFill>
                <a:schemeClr val="bg1">
                  <a:lumMod val="95000"/>
                </a:schemeClr>
              </a:solidFill>
              <a:ln w="19050">
                <a:solidFill>
                  <a:srgbClr val="ED2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112" y="4775954"/>
                <a:ext cx="933190" cy="519226"/>
              </a:xfrm>
              <a:prstGeom prst="rect">
                <a:avLst/>
              </a:prstGeom>
            </p:spPr>
          </p:pic>
        </p:grpSp>
        <p:sp>
          <p:nvSpPr>
            <p:cNvPr id="23" name="Rectangle 22"/>
            <p:cNvSpPr/>
            <p:nvPr/>
          </p:nvSpPr>
          <p:spPr>
            <a:xfrm>
              <a:off x="8193227" y="4121231"/>
              <a:ext cx="3871607" cy="1828677"/>
            </a:xfrm>
            <a:prstGeom prst="rect">
              <a:avLst/>
            </a:prstGeom>
            <a:solidFill>
              <a:schemeClr val="bg1">
                <a:lumMod val="85000"/>
              </a:schemeClr>
            </a:solidFill>
            <a:ln w="19050">
              <a:solidFill>
                <a:srgbClr val="728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8242026" y="4562036"/>
              <a:ext cx="259659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7E6E6">
                      <a:lumMod val="25000"/>
                    </a:srgbClr>
                  </a:solidFill>
                  <a:effectLst/>
                  <a:uLnTx/>
                  <a:uFillTx/>
                  <a:latin typeface="Franklin Gothic Book" pitchFamily="34" charset="0"/>
                  <a:ea typeface="+mn-ea"/>
                  <a:cs typeface="+mn-cs"/>
                </a:rPr>
                <a:t>USE PUBLIC INVESTMENTS TO BENEFIT THE HEALTH, SAFETY, AND WELFARE OF PEOPLE</a:t>
              </a:r>
            </a:p>
          </p:txBody>
        </p:sp>
        <p:sp>
          <p:nvSpPr>
            <p:cNvPr id="25" name="Rectangle 24"/>
            <p:cNvSpPr/>
            <p:nvPr/>
          </p:nvSpPr>
          <p:spPr>
            <a:xfrm>
              <a:off x="8193227" y="4121229"/>
              <a:ext cx="3871607" cy="373463"/>
            </a:xfrm>
            <a:prstGeom prst="rect">
              <a:avLst/>
            </a:prstGeom>
            <a:solidFill>
              <a:srgbClr val="7280BE"/>
            </a:solidFill>
            <a:ln>
              <a:solidFill>
                <a:srgbClr val="728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10887423" y="4118354"/>
              <a:ext cx="1013657" cy="1828677"/>
            </a:xfrm>
            <a:prstGeom prst="rect">
              <a:avLst/>
            </a:prstGeom>
            <a:solidFill>
              <a:schemeClr val="bg1">
                <a:lumMod val="95000"/>
              </a:schemeClr>
            </a:solidFill>
            <a:ln w="19050">
              <a:solidFill>
                <a:srgbClr val="7280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3672" y="4523344"/>
              <a:ext cx="941158" cy="1024447"/>
            </a:xfrm>
            <a:prstGeom prst="rect">
              <a:avLst/>
            </a:prstGeom>
          </p:spPr>
        </p:pic>
      </p:grpSp>
    </p:spTree>
    <p:extLst>
      <p:ext uri="{BB962C8B-B14F-4D97-AF65-F5344CB8AC3E}">
        <p14:creationId xmlns:p14="http://schemas.microsoft.com/office/powerpoint/2010/main" val="2682803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13190489" y="121176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3" name="Diagram 22"/>
          <p:cNvGraphicFramePr/>
          <p:nvPr/>
        </p:nvGraphicFramePr>
        <p:xfrm>
          <a:off x="786817" y="743356"/>
          <a:ext cx="8849610" cy="58557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4" name="Diagram 23"/>
          <p:cNvGraphicFramePr/>
          <p:nvPr/>
        </p:nvGraphicFramePr>
        <p:xfrm>
          <a:off x="7558775" y="7538485"/>
          <a:ext cx="12664349" cy="71025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5" name="Title 3"/>
          <p:cNvSpPr>
            <a:spLocks noGrp="1"/>
          </p:cNvSpPr>
          <p:nvPr>
            <p:ph type="title"/>
          </p:nvPr>
        </p:nvSpPr>
        <p:spPr>
          <a:xfrm>
            <a:off x="2077524" y="1839322"/>
            <a:ext cx="1461366" cy="691116"/>
          </a:xfrm>
        </p:spPr>
        <p:txBody>
          <a:bodyPr>
            <a:normAutofit/>
          </a:bodyPr>
          <a:lstStyle/>
          <a:p>
            <a:r>
              <a:rPr lang="en-US" sz="2800" b="1">
                <a:latin typeface="Arial" panose="020B0604020202020204" pitchFamily="34" charset="0"/>
                <a:cs typeface="Arial" panose="020B0604020202020204" pitchFamily="34" charset="0"/>
              </a:rPr>
              <a:t>INPUT</a:t>
            </a:r>
          </a:p>
        </p:txBody>
      </p:sp>
      <p:sp>
        <p:nvSpPr>
          <p:cNvPr id="6" name="Title 3"/>
          <p:cNvSpPr txBox="1">
            <a:spLocks/>
          </p:cNvSpPr>
          <p:nvPr/>
        </p:nvSpPr>
        <p:spPr>
          <a:xfrm>
            <a:off x="4507284" y="1839322"/>
            <a:ext cx="2080374" cy="6911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baseline="0">
                <a:solidFill>
                  <a:srgbClr val="459B49"/>
                </a:solidFill>
                <a:latin typeface="Arial" panose="020B0604020202020204" pitchFamily="34" charset="0"/>
                <a:ea typeface="+mj-ea"/>
                <a:cs typeface="Arial" panose="020B0604020202020204" pitchFamily="34" charset="0"/>
              </a:defRPr>
            </a:lvl1pPr>
          </a:lstStyle>
          <a:p>
            <a:r>
              <a:rPr lang="en-US" sz="2800"/>
              <a:t>PROCESS</a:t>
            </a:r>
          </a:p>
        </p:txBody>
      </p:sp>
      <p:sp>
        <p:nvSpPr>
          <p:cNvPr id="7" name="Title 3"/>
          <p:cNvSpPr txBox="1">
            <a:spLocks/>
          </p:cNvSpPr>
          <p:nvPr/>
        </p:nvSpPr>
        <p:spPr>
          <a:xfrm>
            <a:off x="7416695" y="1839322"/>
            <a:ext cx="1895987" cy="69111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baseline="0">
                <a:solidFill>
                  <a:srgbClr val="459B49"/>
                </a:solidFill>
                <a:latin typeface="Arial" panose="020B0604020202020204" pitchFamily="34" charset="0"/>
                <a:ea typeface="+mj-ea"/>
                <a:cs typeface="Arial" panose="020B0604020202020204" pitchFamily="34" charset="0"/>
              </a:defRPr>
            </a:lvl1pPr>
          </a:lstStyle>
          <a:p>
            <a:r>
              <a:rPr lang="en-US" sz="2800"/>
              <a:t>OUTPUT</a:t>
            </a:r>
          </a:p>
        </p:txBody>
      </p:sp>
    </p:spTree>
    <p:extLst>
      <p:ext uri="{BB962C8B-B14F-4D97-AF65-F5344CB8AC3E}">
        <p14:creationId xmlns:p14="http://schemas.microsoft.com/office/powerpoint/2010/main" val="124547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99589" y="2077861"/>
            <a:ext cx="4891646" cy="2702278"/>
          </a:xfrm>
          <a:prstGeom prst="rect">
            <a:avLst/>
          </a:prstGeom>
          <a:noFill/>
        </p:spPr>
        <p:txBody>
          <a:bodyPr wrap="square" rtlCol="0">
            <a:spAutoFit/>
          </a:bodyPr>
          <a:lstStyle/>
          <a:p>
            <a:pPr marL="228600" indent="-228600">
              <a:lnSpc>
                <a:spcPct val="90000"/>
              </a:lnSpc>
              <a:spcBef>
                <a:spcPts val="1000"/>
              </a:spcBef>
              <a:spcAft>
                <a:spcPts val="600"/>
              </a:spcAft>
              <a:buFont typeface="Arial" panose="020B0604020202020204" pitchFamily="34" charset="0"/>
              <a:buChar char="•"/>
            </a:pPr>
            <a:r>
              <a:rPr lang="en-US">
                <a:solidFill>
                  <a:prstClr val="white">
                    <a:lumMod val="50000"/>
                  </a:prstClr>
                </a:solidFill>
                <a:latin typeface="Arial" panose="020B0604020202020204" pitchFamily="34" charset="0"/>
                <a:cs typeface="Arial" panose="020B0604020202020204" pitchFamily="34" charset="0"/>
              </a:rPr>
              <a:t>Federal – generally controlled through ODOT or MORPC program</a:t>
            </a:r>
          </a:p>
          <a:p>
            <a:pPr marL="228600" indent="-228600">
              <a:lnSpc>
                <a:spcPct val="90000"/>
              </a:lnSpc>
              <a:spcBef>
                <a:spcPts val="1000"/>
              </a:spcBef>
              <a:spcAft>
                <a:spcPts val="600"/>
              </a:spcAft>
              <a:buFont typeface="Arial" panose="020B0604020202020204" pitchFamily="34" charset="0"/>
              <a:buChar char="•"/>
            </a:pPr>
            <a:r>
              <a:rPr lang="en-US">
                <a:solidFill>
                  <a:prstClr val="white">
                    <a:lumMod val="50000"/>
                  </a:prstClr>
                </a:solidFill>
                <a:latin typeface="Arial" panose="020B0604020202020204" pitchFamily="34" charset="0"/>
                <a:cs typeface="Arial" panose="020B0604020202020204" pitchFamily="34" charset="0"/>
              </a:rPr>
              <a:t>State – ODOT programs, Ohio Public Works Commission, or County Engineers Association of Ohio</a:t>
            </a:r>
          </a:p>
          <a:p>
            <a:pPr marL="228600" indent="-228600">
              <a:lnSpc>
                <a:spcPct val="90000"/>
              </a:lnSpc>
              <a:spcBef>
                <a:spcPts val="1000"/>
              </a:spcBef>
              <a:spcAft>
                <a:spcPts val="600"/>
              </a:spcAft>
              <a:buFont typeface="Arial" panose="020B0604020202020204" pitchFamily="34" charset="0"/>
              <a:buChar char="•"/>
            </a:pPr>
            <a:r>
              <a:rPr lang="en-US">
                <a:solidFill>
                  <a:prstClr val="white">
                    <a:lumMod val="50000"/>
                  </a:prstClr>
                </a:solidFill>
                <a:latin typeface="Arial" panose="020B0604020202020204" pitchFamily="34" charset="0"/>
                <a:cs typeface="Arial" panose="020B0604020202020204" pitchFamily="34" charset="0"/>
              </a:rPr>
              <a:t>Local agency or private</a:t>
            </a:r>
          </a:p>
          <a:p>
            <a:pPr marL="228600" indent="-228600">
              <a:lnSpc>
                <a:spcPct val="90000"/>
              </a:lnSpc>
              <a:spcBef>
                <a:spcPts val="1000"/>
              </a:spcBef>
              <a:spcAft>
                <a:spcPts val="600"/>
              </a:spcAft>
              <a:buFont typeface="Arial" panose="020B0604020202020204" pitchFamily="34" charset="0"/>
              <a:buChar char="•"/>
            </a:pPr>
            <a:r>
              <a:rPr lang="en-US">
                <a:solidFill>
                  <a:prstClr val="white">
                    <a:lumMod val="50000"/>
                  </a:prstClr>
                </a:solidFill>
                <a:latin typeface="Arial" panose="020B0604020202020204" pitchFamily="34" charset="0"/>
                <a:cs typeface="Arial" panose="020B0604020202020204" pitchFamily="34" charset="0"/>
              </a:rPr>
              <a:t>Assumes modest growth of current funding levels with some new funding in the region</a:t>
            </a:r>
          </a:p>
        </p:txBody>
      </p:sp>
      <p:sp>
        <p:nvSpPr>
          <p:cNvPr id="5" name="Title 3"/>
          <p:cNvSpPr>
            <a:spLocks noGrp="1"/>
          </p:cNvSpPr>
          <p:nvPr>
            <p:ph type="title"/>
          </p:nvPr>
        </p:nvSpPr>
        <p:spPr>
          <a:xfrm>
            <a:off x="174929" y="1184262"/>
            <a:ext cx="11839492" cy="691116"/>
          </a:xfrm>
        </p:spPr>
        <p:txBody>
          <a:bodyPr>
            <a:noAutofit/>
          </a:bodyPr>
          <a:lstStyle/>
          <a:p>
            <a:r>
              <a:rPr lang="en-US" sz="3200">
                <a:latin typeface="Proxima Nova"/>
              </a:rPr>
              <a:t>FISCAL ANALYSIS – RESOURCES</a:t>
            </a:r>
          </a:p>
        </p:txBody>
      </p:sp>
      <p:pic>
        <p:nvPicPr>
          <p:cNvPr id="2" name="Picture 1"/>
          <p:cNvPicPr>
            <a:picLocks noChangeAspect="1"/>
          </p:cNvPicPr>
          <p:nvPr/>
        </p:nvPicPr>
        <p:blipFill>
          <a:blip r:embed="rId3"/>
          <a:stretch>
            <a:fillRect/>
          </a:stretch>
        </p:blipFill>
        <p:spPr>
          <a:xfrm>
            <a:off x="5847907" y="1472805"/>
            <a:ext cx="5855616" cy="4742590"/>
          </a:xfrm>
          <a:prstGeom prst="rect">
            <a:avLst/>
          </a:prstGeom>
        </p:spPr>
      </p:pic>
    </p:spTree>
    <p:extLst>
      <p:ext uri="{BB962C8B-B14F-4D97-AF65-F5344CB8AC3E}">
        <p14:creationId xmlns:p14="http://schemas.microsoft.com/office/powerpoint/2010/main" val="2257627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112" y="6547452"/>
            <a:ext cx="4045788" cy="276999"/>
          </a:xfrm>
          <a:prstGeom prst="rect">
            <a:avLst/>
          </a:prstGeom>
          <a:noFill/>
        </p:spPr>
        <p:txBody>
          <a:bodyPr wrap="square" rtlCol="0">
            <a:spAutoFit/>
          </a:bodyPr>
          <a:lstStyle/>
          <a:p>
            <a:r>
              <a:rPr lang="en-US" sz="1200" i="1"/>
              <a:t>*</a:t>
            </a:r>
            <a:r>
              <a:rPr lang="en-US" sz="1200" i="1">
                <a:latin typeface="Arial" panose="020B0604020202020204" pitchFamily="34" charset="0"/>
                <a:cs typeface="Arial" panose="020B0604020202020204" pitchFamily="34" charset="0"/>
              </a:rPr>
              <a:t>cost includes activities in addition to specific projects</a:t>
            </a:r>
          </a:p>
        </p:txBody>
      </p:sp>
      <p:sp>
        <p:nvSpPr>
          <p:cNvPr id="10" name="TextBox 9"/>
          <p:cNvSpPr txBox="1"/>
          <p:nvPr/>
        </p:nvSpPr>
        <p:spPr>
          <a:xfrm>
            <a:off x="175654" y="2977539"/>
            <a:ext cx="4045788" cy="2079544"/>
          </a:xfrm>
          <a:prstGeom prst="rect">
            <a:avLst/>
          </a:prstGeom>
          <a:noFill/>
        </p:spPr>
        <p:txBody>
          <a:bodyPr wrap="square" lIns="91440" tIns="45720" rIns="91440" bIns="45720" rtlCol="0" anchor="t">
            <a:spAutoFit/>
          </a:bodyPr>
          <a:lstStyle/>
          <a:p>
            <a:pPr marL="228600" indent="-228600">
              <a:lnSpc>
                <a:spcPct val="90000"/>
              </a:lnSpc>
              <a:spcBef>
                <a:spcPts val="1000"/>
              </a:spcBef>
              <a:buFont typeface="Arial" panose="020B0604020202020204" pitchFamily="34" charset="0"/>
              <a:buChar char="•"/>
            </a:pPr>
            <a:r>
              <a:rPr lang="en-US" sz="2800">
                <a:solidFill>
                  <a:prstClr val="white">
                    <a:lumMod val="50000"/>
                  </a:prstClr>
                </a:solidFill>
                <a:latin typeface="Arial" panose="020B0604020202020204" pitchFamily="34" charset="0"/>
                <a:cs typeface="Arial" panose="020B0604020202020204" pitchFamily="34" charset="0"/>
              </a:rPr>
              <a:t>Maintain and manage existing system</a:t>
            </a:r>
          </a:p>
          <a:p>
            <a:pPr marL="228600" indent="-228600">
              <a:lnSpc>
                <a:spcPct val="90000"/>
              </a:lnSpc>
              <a:spcBef>
                <a:spcPts val="1000"/>
              </a:spcBef>
              <a:buFont typeface="Arial" panose="020B0604020202020204" pitchFamily="34" charset="0"/>
              <a:buChar char="•"/>
            </a:pPr>
            <a:r>
              <a:rPr lang="en-US" sz="2800">
                <a:solidFill>
                  <a:prstClr val="white">
                    <a:lumMod val="50000"/>
                  </a:prstClr>
                </a:solidFill>
                <a:latin typeface="Arial" panose="020B0604020202020204" pitchFamily="34" charset="0"/>
                <a:cs typeface="Arial" panose="020B0604020202020204" pitchFamily="34" charset="0"/>
              </a:rPr>
              <a:t>Expand the system</a:t>
            </a:r>
            <a:br>
              <a:rPr lang="en-US" sz="2800">
                <a:solidFill>
                  <a:prstClr val="white">
                    <a:lumMod val="50000"/>
                  </a:prstClr>
                </a:solidFill>
                <a:latin typeface="Arial" panose="020B0604020202020204" pitchFamily="34" charset="0"/>
                <a:cs typeface="Arial" panose="020B0604020202020204" pitchFamily="34" charset="0"/>
              </a:rPr>
            </a:br>
            <a:endParaRPr lang="en-US" sz="2800">
              <a:solidFill>
                <a:prstClr val="white">
                  <a:lumMod val="50000"/>
                </a:prstClr>
              </a:solidFill>
              <a:latin typeface="Arial" panose="020B0604020202020204" pitchFamily="34" charset="0"/>
              <a:cs typeface="Arial" panose="020B0604020202020204" pitchFamily="34" charset="0"/>
            </a:endParaRPr>
          </a:p>
          <a:p>
            <a:r>
              <a:rPr lang="en-US" sz="2000" b="1" i="1">
                <a:latin typeface="Proxima Nova"/>
              </a:rPr>
              <a:t>Total: $29.6 billion</a:t>
            </a:r>
            <a:endParaRPr lang="en-US" sz="2000" b="1" i="1">
              <a:latin typeface="Proxima Nova"/>
              <a:cs typeface="Arial" panose="020B0604020202020204" pitchFamily="34" charset="0"/>
            </a:endParaRPr>
          </a:p>
        </p:txBody>
      </p:sp>
      <p:sp>
        <p:nvSpPr>
          <p:cNvPr id="5" name="Title 3"/>
          <p:cNvSpPr>
            <a:spLocks noGrp="1"/>
          </p:cNvSpPr>
          <p:nvPr>
            <p:ph type="title"/>
          </p:nvPr>
        </p:nvSpPr>
        <p:spPr>
          <a:xfrm>
            <a:off x="174929" y="1415109"/>
            <a:ext cx="11839492" cy="691116"/>
          </a:xfrm>
        </p:spPr>
        <p:txBody>
          <a:bodyPr>
            <a:noAutofit/>
          </a:bodyPr>
          <a:lstStyle/>
          <a:p>
            <a:r>
              <a:rPr lang="en-US" sz="3200">
                <a:latin typeface="Proxima Nova"/>
              </a:rPr>
              <a:t>FISCAL ANALYSIS – </a:t>
            </a:r>
            <a:br>
              <a:rPr lang="en-US" sz="3200">
                <a:latin typeface="Proxima Nova"/>
              </a:rPr>
            </a:br>
            <a:r>
              <a:rPr lang="en-US" sz="3200">
                <a:latin typeface="Proxima Nova"/>
              </a:rPr>
              <a:t>EXPENDITURES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11911" t="620" r="10672" b="4472"/>
          <a:stretch>
            <a:fillRect/>
          </a:stretch>
        </p:blipFill>
        <p:spPr bwMode="auto">
          <a:xfrm>
            <a:off x="4901927" y="1149297"/>
            <a:ext cx="7293618" cy="5712610"/>
          </a:xfrm>
          <a:prstGeom prst="rect">
            <a:avLst/>
          </a:prstGeom>
          <a:noFill/>
          <a:ln>
            <a:noFill/>
          </a:ln>
          <a:effectLst/>
          <a:extLst>
            <a:ext uri="{909E8E84-426E-40DD-AFC4-6F175D3DCCD1}">
              <a14:hiddenFill xmlns:a14="http://schemas.microsoft.com/office/drawing/2010/main">
                <a:solidFill>
                  <a:srgbClr val="8DC63F"/>
                </a:solidFill>
              </a14:hiddenFill>
            </a:ext>
            <a:ext uri="{91240B29-F687-4F45-9708-019B960494DF}">
              <a14:hiddenLine xmlns:a14="http://schemas.microsoft.com/office/drawing/2010/main" w="25400" algn="ctr">
                <a:solidFill>
                  <a:srgbClr val="00446A"/>
                </a:solidFill>
                <a:miter lim="800000"/>
                <a:headEnd/>
                <a:tailEnd/>
              </a14:hiddenLine>
            </a:ext>
            <a:ext uri="{AF507438-7753-43E0-B8FC-AC1667EBCBE1}">
              <a14:hiddenEffects xmlns:a14="http://schemas.microsoft.com/office/drawing/2010/main">
                <a:effectLst>
                  <a:outerShdw dist="35921" dir="2700000" algn="ctr" rotWithShape="0">
                    <a:srgbClr val="41AD49"/>
                  </a:outerShdw>
                </a:effectLst>
              </a14:hiddenEffects>
            </a:ext>
          </a:extLst>
        </p:spPr>
      </p:pic>
    </p:spTree>
    <p:extLst>
      <p:ext uri="{BB962C8B-B14F-4D97-AF65-F5344CB8AC3E}">
        <p14:creationId xmlns:p14="http://schemas.microsoft.com/office/powerpoint/2010/main" val="345239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0613" y="58418"/>
            <a:ext cx="5765800" cy="479726"/>
          </a:xfrm>
        </p:spPr>
        <p:txBody>
          <a:bodyPr>
            <a:normAutofit fontScale="90000"/>
          </a:bodyPr>
          <a:lstStyle/>
          <a:p>
            <a:r>
              <a:rPr lang="en-US" sz="3600"/>
              <a:t>SYSTEM DEVELOPMENT</a:t>
            </a:r>
          </a:p>
        </p:txBody>
      </p:sp>
      <p:sp>
        <p:nvSpPr>
          <p:cNvPr id="3" name="Text Placeholder 2"/>
          <p:cNvSpPr>
            <a:spLocks noGrp="1"/>
          </p:cNvSpPr>
          <p:nvPr>
            <p:ph type="body" sz="quarter" idx="10"/>
          </p:nvPr>
        </p:nvSpPr>
        <p:spPr>
          <a:xfrm>
            <a:off x="6170612" y="614139"/>
            <a:ext cx="6021387" cy="5445125"/>
          </a:xfrm>
        </p:spPr>
        <p:txBody>
          <a:bodyPr>
            <a:normAutofit fontScale="25000" lnSpcReduction="20000"/>
          </a:bodyPr>
          <a:lstStyle/>
          <a:p>
            <a:pPr>
              <a:lnSpc>
                <a:spcPct val="110000"/>
              </a:lnSpc>
              <a:spcAft>
                <a:spcPts val="600"/>
              </a:spcAft>
            </a:pPr>
            <a:r>
              <a:rPr lang="en-US" sz="5900" b="1">
                <a:solidFill>
                  <a:srgbClr val="00456B"/>
                </a:solidFill>
              </a:rPr>
              <a:t>Transit - $12.4 billion</a:t>
            </a:r>
          </a:p>
          <a:p>
            <a:pPr lvl="1">
              <a:lnSpc>
                <a:spcPct val="110000"/>
              </a:lnSpc>
              <a:spcAft>
                <a:spcPts val="600"/>
              </a:spcAft>
            </a:pPr>
            <a:r>
              <a:rPr lang="en-US" sz="5500">
                <a:solidFill>
                  <a:prstClr val="white">
                    <a:lumMod val="50000"/>
                  </a:prstClr>
                </a:solidFill>
              </a:rPr>
              <a:t>Five high-capacity transit projects covering 36 miles </a:t>
            </a:r>
          </a:p>
          <a:p>
            <a:pPr lvl="1">
              <a:lnSpc>
                <a:spcPct val="110000"/>
              </a:lnSpc>
              <a:spcAft>
                <a:spcPts val="600"/>
              </a:spcAft>
            </a:pPr>
            <a:r>
              <a:rPr lang="en-US" sz="5500">
                <a:solidFill>
                  <a:prstClr val="white">
                    <a:lumMod val="50000"/>
                  </a:prstClr>
                </a:solidFill>
              </a:rPr>
              <a:t>Maintain and expand COTA and DCT service</a:t>
            </a:r>
          </a:p>
          <a:p>
            <a:pPr lvl="1">
              <a:lnSpc>
                <a:spcPct val="110000"/>
              </a:lnSpc>
              <a:spcAft>
                <a:spcPts val="600"/>
              </a:spcAft>
            </a:pPr>
            <a:r>
              <a:rPr lang="en-US" sz="5500">
                <a:solidFill>
                  <a:prstClr val="white">
                    <a:lumMod val="50000"/>
                  </a:prstClr>
                </a:solidFill>
              </a:rPr>
              <a:t>Replacement vehicles and other capital expenses</a:t>
            </a:r>
          </a:p>
          <a:p>
            <a:pPr>
              <a:lnSpc>
                <a:spcPct val="110000"/>
              </a:lnSpc>
              <a:spcAft>
                <a:spcPts val="600"/>
              </a:spcAft>
            </a:pPr>
            <a:r>
              <a:rPr lang="en-US" sz="5900" b="1">
                <a:solidFill>
                  <a:srgbClr val="00456B"/>
                </a:solidFill>
              </a:rPr>
              <a:t>Bicycle &amp; Pedestrian - $830 million</a:t>
            </a:r>
          </a:p>
          <a:p>
            <a:pPr lvl="1">
              <a:lnSpc>
                <a:spcPct val="110000"/>
              </a:lnSpc>
              <a:spcAft>
                <a:spcPts val="600"/>
              </a:spcAft>
            </a:pPr>
            <a:r>
              <a:rPr lang="en-US" sz="5600">
                <a:solidFill>
                  <a:prstClr val="white">
                    <a:lumMod val="50000"/>
                  </a:prstClr>
                </a:solidFill>
              </a:rPr>
              <a:t>415 miles of stand-alone bike and/or pedestrian facilities</a:t>
            </a:r>
          </a:p>
          <a:p>
            <a:pPr>
              <a:lnSpc>
                <a:spcPct val="110000"/>
              </a:lnSpc>
              <a:spcAft>
                <a:spcPts val="600"/>
              </a:spcAft>
            </a:pPr>
            <a:r>
              <a:rPr lang="en-US" sz="5900" b="1">
                <a:solidFill>
                  <a:srgbClr val="00456B"/>
                </a:solidFill>
              </a:rPr>
              <a:t>Freeways - $3.4 billion</a:t>
            </a:r>
          </a:p>
          <a:p>
            <a:pPr lvl="1">
              <a:lnSpc>
                <a:spcPct val="110000"/>
              </a:lnSpc>
              <a:spcAft>
                <a:spcPts val="600"/>
              </a:spcAft>
            </a:pPr>
            <a:r>
              <a:rPr lang="en-US" sz="5600">
                <a:solidFill>
                  <a:prstClr val="white">
                    <a:lumMod val="50000"/>
                  </a:prstClr>
                </a:solidFill>
              </a:rPr>
              <a:t>26 miles of freeways widened</a:t>
            </a:r>
          </a:p>
          <a:p>
            <a:pPr lvl="1">
              <a:lnSpc>
                <a:spcPct val="110000"/>
              </a:lnSpc>
              <a:spcAft>
                <a:spcPts val="600"/>
              </a:spcAft>
            </a:pPr>
            <a:r>
              <a:rPr lang="en-US" sz="5600">
                <a:solidFill>
                  <a:prstClr val="white">
                    <a:lumMod val="50000"/>
                  </a:prstClr>
                </a:solidFill>
              </a:rPr>
              <a:t>17 miles of four-lane divided roadways converted to freeways</a:t>
            </a:r>
          </a:p>
          <a:p>
            <a:pPr lvl="1">
              <a:lnSpc>
                <a:spcPct val="110000"/>
              </a:lnSpc>
              <a:spcAft>
                <a:spcPts val="600"/>
              </a:spcAft>
            </a:pPr>
            <a:r>
              <a:rPr lang="en-US" sz="5600">
                <a:solidFill>
                  <a:prstClr val="white">
                    <a:lumMod val="50000"/>
                  </a:prstClr>
                </a:solidFill>
              </a:rPr>
              <a:t>42 miles with lane management along freeways</a:t>
            </a:r>
          </a:p>
          <a:p>
            <a:pPr lvl="1">
              <a:lnSpc>
                <a:spcPct val="110000"/>
              </a:lnSpc>
              <a:spcAft>
                <a:spcPts val="600"/>
              </a:spcAft>
            </a:pPr>
            <a:r>
              <a:rPr lang="en-US" sz="5600">
                <a:solidFill>
                  <a:prstClr val="white">
                    <a:lumMod val="50000"/>
                  </a:prstClr>
                </a:solidFill>
              </a:rPr>
              <a:t>25 interchange modifications</a:t>
            </a:r>
          </a:p>
          <a:p>
            <a:pPr lvl="1">
              <a:lnSpc>
                <a:spcPct val="110000"/>
              </a:lnSpc>
              <a:spcAft>
                <a:spcPts val="600"/>
              </a:spcAft>
            </a:pPr>
            <a:r>
              <a:rPr lang="en-US" sz="5600">
                <a:solidFill>
                  <a:prstClr val="white">
                    <a:lumMod val="50000"/>
                  </a:prstClr>
                </a:solidFill>
              </a:rPr>
              <a:t>6 new interchanges</a:t>
            </a:r>
          </a:p>
          <a:p>
            <a:pPr marL="228600" lvl="1">
              <a:lnSpc>
                <a:spcPct val="110000"/>
              </a:lnSpc>
              <a:spcBef>
                <a:spcPts val="1000"/>
              </a:spcBef>
              <a:spcAft>
                <a:spcPts val="600"/>
              </a:spcAft>
            </a:pPr>
            <a:r>
              <a:rPr lang="en-US" sz="6000" b="1">
                <a:solidFill>
                  <a:srgbClr val="00456B"/>
                </a:solidFill>
              </a:rPr>
              <a:t>Non-Freeway Roadways - $4 billion</a:t>
            </a:r>
          </a:p>
          <a:p>
            <a:pPr lvl="1">
              <a:lnSpc>
                <a:spcPct val="110000"/>
              </a:lnSpc>
              <a:spcAft>
                <a:spcPts val="600"/>
              </a:spcAft>
            </a:pPr>
            <a:r>
              <a:rPr lang="en-US" sz="5600">
                <a:solidFill>
                  <a:prstClr val="white">
                    <a:lumMod val="50000"/>
                  </a:prstClr>
                </a:solidFill>
              </a:rPr>
              <a:t>98 miles of new roadway connections</a:t>
            </a:r>
          </a:p>
          <a:p>
            <a:pPr lvl="1">
              <a:lnSpc>
                <a:spcPct val="110000"/>
              </a:lnSpc>
              <a:spcAft>
                <a:spcPts val="600"/>
              </a:spcAft>
            </a:pPr>
            <a:r>
              <a:rPr lang="en-US" sz="5600">
                <a:solidFill>
                  <a:prstClr val="white">
                    <a:lumMod val="50000"/>
                  </a:prstClr>
                </a:solidFill>
              </a:rPr>
              <a:t>81 miles with through lane additions</a:t>
            </a:r>
          </a:p>
          <a:p>
            <a:pPr lvl="1">
              <a:lnSpc>
                <a:spcPct val="110000"/>
              </a:lnSpc>
              <a:spcAft>
                <a:spcPts val="600"/>
              </a:spcAft>
            </a:pPr>
            <a:r>
              <a:rPr lang="en-US" sz="5600">
                <a:solidFill>
                  <a:prstClr val="white">
                    <a:lumMod val="50000"/>
                  </a:prstClr>
                </a:solidFill>
              </a:rPr>
              <a:t>120 miles with minor widening/safety improvements</a:t>
            </a:r>
          </a:p>
          <a:p>
            <a:pPr lvl="1">
              <a:lnSpc>
                <a:spcPct val="110000"/>
              </a:lnSpc>
              <a:spcAft>
                <a:spcPts val="600"/>
              </a:spcAft>
            </a:pPr>
            <a:r>
              <a:rPr lang="en-US" sz="5600">
                <a:solidFill>
                  <a:prstClr val="white">
                    <a:lumMod val="50000"/>
                  </a:prstClr>
                </a:solidFill>
              </a:rPr>
              <a:t>149 intersection modifications</a:t>
            </a:r>
          </a:p>
        </p:txBody>
      </p:sp>
    </p:spTree>
    <p:extLst>
      <p:ext uri="{BB962C8B-B14F-4D97-AF65-F5344CB8AC3E}">
        <p14:creationId xmlns:p14="http://schemas.microsoft.com/office/powerpoint/2010/main" val="271085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6257147" y="266331"/>
            <a:ext cx="5560643" cy="5349549"/>
          </a:xfrm>
        </p:spPr>
        <p:txBody>
          <a:bodyPr>
            <a:normAutofit/>
          </a:bodyPr>
          <a:lstStyle/>
          <a:p>
            <a:pPr marL="0" indent="0" algn="r">
              <a:lnSpc>
                <a:spcPct val="100000"/>
              </a:lnSpc>
              <a:spcBef>
                <a:spcPts val="0"/>
              </a:spcBef>
              <a:buNone/>
            </a:pPr>
            <a:r>
              <a:rPr lang="en-US" sz="2400" b="1">
                <a:solidFill>
                  <a:srgbClr val="365173"/>
                </a:solidFill>
              </a:rPr>
              <a:t>Metropolitan Planning Organization</a:t>
            </a:r>
          </a:p>
          <a:p>
            <a:pPr marL="0" indent="0" algn="r">
              <a:lnSpc>
                <a:spcPct val="100000"/>
              </a:lnSpc>
              <a:spcBef>
                <a:spcPts val="0"/>
              </a:spcBef>
              <a:buNone/>
            </a:pPr>
            <a:r>
              <a:rPr lang="en-US" sz="2400" b="1" i="1">
                <a:solidFill>
                  <a:srgbClr val="365173"/>
                </a:solidFill>
              </a:rPr>
              <a:t>Required Products </a:t>
            </a:r>
          </a:p>
        </p:txBody>
      </p:sp>
      <p:graphicFrame>
        <p:nvGraphicFramePr>
          <p:cNvPr id="2" name="Diagram 1">
            <a:extLst>
              <a:ext uri="{FF2B5EF4-FFF2-40B4-BE49-F238E27FC236}">
                <a16:creationId xmlns:a16="http://schemas.microsoft.com/office/drawing/2014/main" id="{C0E15C4E-9EEB-4D76-987E-3772A6A968C8}"/>
              </a:ext>
            </a:extLst>
          </p:cNvPr>
          <p:cNvGraphicFramePr/>
          <p:nvPr>
            <p:extLst>
              <p:ext uri="{D42A27DB-BD31-4B8C-83A1-F6EECF244321}">
                <p14:modId xmlns:p14="http://schemas.microsoft.com/office/powerpoint/2010/main" val="4251763559"/>
              </p:ext>
            </p:extLst>
          </p:nvPr>
        </p:nvGraphicFramePr>
        <p:xfrm>
          <a:off x="781236" y="399495"/>
          <a:ext cx="6986726" cy="562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Arrow Slight curve">
            <a:extLst>
              <a:ext uri="{FF2B5EF4-FFF2-40B4-BE49-F238E27FC236}">
                <a16:creationId xmlns:a16="http://schemas.microsoft.com/office/drawing/2014/main" id="{7514C776-B2E6-4B28-B9A8-6460364CBA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46397">
            <a:off x="6040163" y="1612048"/>
            <a:ext cx="1866500" cy="1866500"/>
          </a:xfrm>
          <a:prstGeom prst="rect">
            <a:avLst/>
          </a:prstGeom>
        </p:spPr>
      </p:pic>
      <p:sp>
        <p:nvSpPr>
          <p:cNvPr id="8" name="Rectangle 7">
            <a:extLst>
              <a:ext uri="{FF2B5EF4-FFF2-40B4-BE49-F238E27FC236}">
                <a16:creationId xmlns:a16="http://schemas.microsoft.com/office/drawing/2014/main" id="{B4D2187A-C53B-4C59-A539-5C55BC28C371}"/>
              </a:ext>
            </a:extLst>
          </p:cNvPr>
          <p:cNvSpPr/>
          <p:nvPr/>
        </p:nvSpPr>
        <p:spPr>
          <a:xfrm>
            <a:off x="7767963" y="1170822"/>
            <a:ext cx="4270158" cy="4247317"/>
          </a:xfrm>
          <a:prstGeom prst="rect">
            <a:avLst/>
          </a:prstGeom>
        </p:spPr>
        <p:txBody>
          <a:bodyPr wrap="square">
            <a:spAutoFit/>
          </a:bodyPr>
          <a:lstStyle/>
          <a:p>
            <a:r>
              <a:rPr lang="en-US" i="1">
                <a:solidFill>
                  <a:srgbClr val="365173"/>
                </a:solidFill>
                <a:latin typeface="Arial" panose="020B0604020202020204" pitchFamily="34" charset="0"/>
                <a:cs typeface="Arial" panose="020B0604020202020204" pitchFamily="34" charset="0"/>
              </a:rPr>
              <a:t>Through our Transportation Improvement Program (TIP), residents and communities can see what transportation projects in their area are receiving funding during the next four years. </a:t>
            </a:r>
          </a:p>
          <a:p>
            <a:endParaRPr lang="en-US" i="1">
              <a:solidFill>
                <a:srgbClr val="365173"/>
              </a:solidFill>
              <a:latin typeface="Arial" panose="020B0604020202020204" pitchFamily="34" charset="0"/>
              <a:cs typeface="Arial" panose="020B0604020202020204" pitchFamily="34" charset="0"/>
            </a:endParaRPr>
          </a:p>
          <a:p>
            <a:r>
              <a:rPr lang="en-US" i="1">
                <a:solidFill>
                  <a:srgbClr val="365173"/>
                </a:solidFill>
                <a:latin typeface="Arial" panose="020B0604020202020204" pitchFamily="34" charset="0"/>
                <a:cs typeface="Arial" panose="020B0604020202020204" pitchFamily="34" charset="0"/>
              </a:rPr>
              <a:t>It includes:</a:t>
            </a:r>
          </a:p>
          <a:p>
            <a:pPr marL="285750" indent="-285750">
              <a:buFont typeface="Arial" panose="020B0604020202020204" pitchFamily="34" charset="0"/>
              <a:buChar char="•"/>
            </a:pPr>
            <a:r>
              <a:rPr lang="en-US" i="1">
                <a:solidFill>
                  <a:srgbClr val="365173"/>
                </a:solidFill>
                <a:latin typeface="Arial" panose="020B0604020202020204" pitchFamily="34" charset="0"/>
                <a:cs typeface="Arial" panose="020B0604020202020204" pitchFamily="34" charset="0"/>
              </a:rPr>
              <a:t> Listing of the projects and programs </a:t>
            </a:r>
          </a:p>
          <a:p>
            <a:pPr marL="285750" indent="-285750">
              <a:buFont typeface="Arial" panose="020B0604020202020204" pitchFamily="34" charset="0"/>
              <a:buChar char="•"/>
            </a:pPr>
            <a:r>
              <a:rPr lang="en-US" i="1">
                <a:solidFill>
                  <a:srgbClr val="365173"/>
                </a:solidFill>
                <a:latin typeface="Arial" panose="020B0604020202020204" pitchFamily="34" charset="0"/>
                <a:cs typeface="Arial" panose="020B0604020202020204" pitchFamily="34" charset="0"/>
              </a:rPr>
              <a:t>Specific funding sources we have committed to each </a:t>
            </a:r>
          </a:p>
          <a:p>
            <a:pPr marL="285750" indent="-285750">
              <a:buFont typeface="Arial" panose="020B0604020202020204" pitchFamily="34" charset="0"/>
              <a:buChar char="•"/>
            </a:pPr>
            <a:r>
              <a:rPr lang="en-US" i="1">
                <a:solidFill>
                  <a:srgbClr val="365173"/>
                </a:solidFill>
                <a:latin typeface="Arial" panose="020B0604020202020204" pitchFamily="34" charset="0"/>
                <a:cs typeface="Arial" panose="020B0604020202020204" pitchFamily="34" charset="0"/>
              </a:rPr>
              <a:t>All projects receiving federal funding</a:t>
            </a:r>
          </a:p>
          <a:p>
            <a:pPr marL="285750" indent="-285750">
              <a:buFont typeface="Arial" panose="020B0604020202020204" pitchFamily="34" charset="0"/>
              <a:buChar char="•"/>
            </a:pPr>
            <a:r>
              <a:rPr lang="en-US" i="1">
                <a:solidFill>
                  <a:srgbClr val="365173"/>
                </a:solidFill>
                <a:latin typeface="Arial" panose="020B0604020202020204" pitchFamily="34" charset="0"/>
                <a:cs typeface="Arial" panose="020B0604020202020204" pitchFamily="34" charset="0"/>
              </a:rPr>
              <a:t>Prioritizes the actions for performance targets established in the MTP</a:t>
            </a:r>
          </a:p>
        </p:txBody>
      </p:sp>
    </p:spTree>
    <p:extLst>
      <p:ext uri="{BB962C8B-B14F-4D97-AF65-F5344CB8AC3E}">
        <p14:creationId xmlns:p14="http://schemas.microsoft.com/office/powerpoint/2010/main" val="1072915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78D941-71E4-44C1-8889-A724825D6611}"/>
              </a:ext>
            </a:extLst>
          </p:cNvPr>
          <p:cNvSpPr>
            <a:spLocks noGrp="1"/>
          </p:cNvSpPr>
          <p:nvPr>
            <p:ph type="title"/>
          </p:nvPr>
        </p:nvSpPr>
        <p:spPr>
          <a:xfrm>
            <a:off x="193593" y="365405"/>
            <a:ext cx="8942171" cy="480447"/>
          </a:xfrm>
        </p:spPr>
        <p:txBody>
          <a:bodyPr>
            <a:normAutofit fontScale="90000"/>
          </a:bodyPr>
          <a:lstStyle/>
          <a:p>
            <a:pPr algn="l"/>
            <a:r>
              <a:rPr lang="en-US" sz="3600">
                <a:solidFill>
                  <a:srgbClr val="2A7F67"/>
                </a:solidFill>
              </a:rPr>
              <a:t>TIP PROJECT MAP</a:t>
            </a:r>
            <a:endParaRPr lang="en-US">
              <a:solidFill>
                <a:srgbClr val="2A7F67"/>
              </a:solidFill>
            </a:endParaRPr>
          </a:p>
        </p:txBody>
      </p:sp>
      <p:pic>
        <p:nvPicPr>
          <p:cNvPr id="2" name="Picture 1" descr="A map of a city with blue arrows&#10;&#10;Description automatically generated">
            <a:extLst>
              <a:ext uri="{FF2B5EF4-FFF2-40B4-BE49-F238E27FC236}">
                <a16:creationId xmlns:a16="http://schemas.microsoft.com/office/drawing/2014/main" id="{61D4AD79-55FE-4AE9-D080-8E606CE6BEE1}"/>
              </a:ext>
            </a:extLst>
          </p:cNvPr>
          <p:cNvPicPr>
            <a:picLocks noChangeAspect="1"/>
          </p:cNvPicPr>
          <p:nvPr/>
        </p:nvPicPr>
        <p:blipFill>
          <a:blip r:embed="rId2"/>
          <a:stretch>
            <a:fillRect/>
          </a:stretch>
        </p:blipFill>
        <p:spPr>
          <a:xfrm>
            <a:off x="2165779" y="4182664"/>
            <a:ext cx="3025355" cy="2416220"/>
          </a:xfrm>
          <a:prstGeom prst="rect">
            <a:avLst/>
          </a:prstGeom>
        </p:spPr>
      </p:pic>
      <p:pic>
        <p:nvPicPr>
          <p:cNvPr id="7" name="Picture 6">
            <a:extLst>
              <a:ext uri="{FF2B5EF4-FFF2-40B4-BE49-F238E27FC236}">
                <a16:creationId xmlns:a16="http://schemas.microsoft.com/office/drawing/2014/main" id="{CD097AE3-F3C1-6108-1931-D40C85447147}"/>
              </a:ext>
            </a:extLst>
          </p:cNvPr>
          <p:cNvPicPr>
            <a:picLocks noChangeAspect="1"/>
          </p:cNvPicPr>
          <p:nvPr/>
        </p:nvPicPr>
        <p:blipFill>
          <a:blip r:embed="rId3"/>
          <a:stretch>
            <a:fillRect/>
          </a:stretch>
        </p:blipFill>
        <p:spPr>
          <a:xfrm>
            <a:off x="1396955" y="759854"/>
            <a:ext cx="4702667" cy="3427927"/>
          </a:xfrm>
          <a:prstGeom prst="rect">
            <a:avLst/>
          </a:prstGeom>
        </p:spPr>
      </p:pic>
      <p:pic>
        <p:nvPicPr>
          <p:cNvPr id="8" name="Picture 7" descr="A map of a city&#10;&#10;Description automatically generated">
            <a:extLst>
              <a:ext uri="{FF2B5EF4-FFF2-40B4-BE49-F238E27FC236}">
                <a16:creationId xmlns:a16="http://schemas.microsoft.com/office/drawing/2014/main" id="{C0353F3C-1B40-5B5A-C5DE-7218FACF9565}"/>
              </a:ext>
            </a:extLst>
          </p:cNvPr>
          <p:cNvPicPr>
            <a:picLocks noChangeAspect="1"/>
          </p:cNvPicPr>
          <p:nvPr/>
        </p:nvPicPr>
        <p:blipFill>
          <a:blip r:embed="rId4"/>
          <a:stretch>
            <a:fillRect/>
          </a:stretch>
        </p:blipFill>
        <p:spPr>
          <a:xfrm>
            <a:off x="6883416" y="-2146"/>
            <a:ext cx="5261702" cy="6862293"/>
          </a:xfrm>
          <a:prstGeom prst="rect">
            <a:avLst/>
          </a:prstGeom>
        </p:spPr>
      </p:pic>
    </p:spTree>
    <p:extLst>
      <p:ext uri="{BB962C8B-B14F-4D97-AF65-F5344CB8AC3E}">
        <p14:creationId xmlns:p14="http://schemas.microsoft.com/office/powerpoint/2010/main" val="4021962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3C9241-B299-4CF6-A092-F109E8E0F696}"/>
              </a:ext>
            </a:extLst>
          </p:cNvPr>
          <p:cNvSpPr>
            <a:spLocks noGrp="1"/>
          </p:cNvSpPr>
          <p:nvPr>
            <p:ph sz="half" idx="2"/>
          </p:nvPr>
        </p:nvSpPr>
        <p:spPr>
          <a:xfrm>
            <a:off x="520163" y="1227366"/>
            <a:ext cx="8900983" cy="4712031"/>
          </a:xfrm>
        </p:spPr>
        <p:txBody>
          <a:bodyPr>
            <a:normAutofit lnSpcReduction="10000"/>
          </a:bodyPr>
          <a:lstStyle/>
          <a:p>
            <a:r>
              <a:rPr lang="en-US" sz="2800"/>
              <a:t>Description of TIP process &amp; public participation</a:t>
            </a:r>
          </a:p>
          <a:p>
            <a:r>
              <a:rPr lang="en-US" sz="2800"/>
              <a:t>Project selection process</a:t>
            </a:r>
          </a:p>
          <a:p>
            <a:r>
              <a:rPr lang="en-US" sz="2800"/>
              <a:t>Progress toward performance targets</a:t>
            </a:r>
          </a:p>
          <a:p>
            <a:r>
              <a:rPr lang="en-US" sz="2800"/>
              <a:t>Analysis of impacts </a:t>
            </a:r>
          </a:p>
          <a:p>
            <a:pPr lvl="1"/>
            <a:r>
              <a:rPr lang="en-US"/>
              <a:t>Air quality</a:t>
            </a:r>
          </a:p>
          <a:p>
            <a:pPr lvl="1"/>
            <a:r>
              <a:rPr lang="en-US"/>
              <a:t>Disadvantaged populations </a:t>
            </a:r>
          </a:p>
          <a:p>
            <a:r>
              <a:rPr lang="en-US" sz="2800"/>
              <a:t>Detailed listing of projects</a:t>
            </a:r>
          </a:p>
          <a:p>
            <a:pPr lvl="1"/>
            <a:r>
              <a:rPr lang="en-US"/>
              <a:t>Individual projects</a:t>
            </a:r>
          </a:p>
          <a:p>
            <a:pPr lvl="1"/>
            <a:r>
              <a:rPr lang="en-US"/>
              <a:t>Grouped projects</a:t>
            </a:r>
          </a:p>
          <a:p>
            <a:r>
              <a:rPr lang="en-US" sz="2800"/>
              <a:t>Status of projects from previous TIP </a:t>
            </a:r>
          </a:p>
          <a:p>
            <a:endParaRPr lang="en-US" sz="2800"/>
          </a:p>
        </p:txBody>
      </p:sp>
      <p:sp>
        <p:nvSpPr>
          <p:cNvPr id="3" name="Title 2">
            <a:extLst>
              <a:ext uri="{FF2B5EF4-FFF2-40B4-BE49-F238E27FC236}">
                <a16:creationId xmlns:a16="http://schemas.microsoft.com/office/drawing/2014/main" id="{EAE09BF8-7B36-4CF3-A61D-8EDA3E0586FF}"/>
              </a:ext>
            </a:extLst>
          </p:cNvPr>
          <p:cNvSpPr>
            <a:spLocks noGrp="1"/>
          </p:cNvSpPr>
          <p:nvPr>
            <p:ph type="title"/>
          </p:nvPr>
        </p:nvSpPr>
        <p:spPr/>
        <p:txBody>
          <a:bodyPr/>
          <a:lstStyle/>
          <a:p>
            <a:r>
              <a:rPr lang="en-US"/>
              <a:t>TIP CONTENTS</a:t>
            </a:r>
          </a:p>
        </p:txBody>
      </p:sp>
    </p:spTree>
    <p:extLst>
      <p:ext uri="{BB962C8B-B14F-4D97-AF65-F5344CB8AC3E}">
        <p14:creationId xmlns:p14="http://schemas.microsoft.com/office/powerpoint/2010/main" val="243015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t>TIP BY THE NUMBERS</a:t>
            </a:r>
          </a:p>
        </p:txBody>
      </p:sp>
      <p:graphicFrame>
        <p:nvGraphicFramePr>
          <p:cNvPr id="3" name="Content Placeholder 2">
            <a:extLst>
              <a:ext uri="{FF2B5EF4-FFF2-40B4-BE49-F238E27FC236}">
                <a16:creationId xmlns:a16="http://schemas.microsoft.com/office/drawing/2014/main" id="{191AF70F-658D-484E-B8BF-6FE42D66C2A0}"/>
              </a:ext>
            </a:extLst>
          </p:cNvPr>
          <p:cNvGraphicFramePr>
            <a:graphicFrameLocks noGrp="1"/>
          </p:cNvGraphicFramePr>
          <p:nvPr>
            <p:ph sz="half" idx="2"/>
            <p:extLst>
              <p:ext uri="{D42A27DB-BD31-4B8C-83A1-F6EECF244321}">
                <p14:modId xmlns:p14="http://schemas.microsoft.com/office/powerpoint/2010/main" val="560800629"/>
              </p:ext>
            </p:extLst>
          </p:nvPr>
        </p:nvGraphicFramePr>
        <p:xfrm>
          <a:off x="580173" y="0"/>
          <a:ext cx="12117731" cy="633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A7F8AF48-46C1-E3EF-98AE-008BC12DC29D}"/>
              </a:ext>
            </a:extLst>
          </p:cNvPr>
          <p:cNvSpPr txBox="1"/>
          <p:nvPr/>
        </p:nvSpPr>
        <p:spPr>
          <a:xfrm>
            <a:off x="7684850" y="5398851"/>
            <a:ext cx="1820393" cy="369332"/>
          </a:xfrm>
          <a:prstGeom prst="rect">
            <a:avLst/>
          </a:prstGeom>
          <a:noFill/>
          <a:ln>
            <a:noFill/>
          </a:ln>
          <a:effectLst/>
        </p:spPr>
        <p:txBody>
          <a:bodyPr spcFirstLastPara="0" vert="horz" wrap="square" lIns="64770" tIns="64770" rIns="64770" bIns="64770" numCol="1" spcCol="1270" anchor="ctr" anchorCtr="0">
            <a:noAutofit/>
          </a:bodyPr>
          <a:lstStyle>
            <a:lvl1pPr>
              <a:defRPr b="1">
                <a:solidFill>
                  <a:srgbClr val="34617A"/>
                </a:solidFill>
                <a:latin typeface="Arial" panose="020B0604020202020204" pitchFamily="34" charset="0"/>
                <a:cs typeface="Arial" panose="020B0604020202020204" pitchFamily="34" charset="0"/>
              </a:defRPr>
            </a:lvl1pPr>
          </a:lstStyle>
          <a:p>
            <a:r>
              <a:rPr lang="en-US" sz="1600"/>
              <a:t>MORPC (federal)</a:t>
            </a:r>
          </a:p>
        </p:txBody>
      </p:sp>
    </p:spTree>
    <p:extLst>
      <p:ext uri="{BB962C8B-B14F-4D97-AF65-F5344CB8AC3E}">
        <p14:creationId xmlns:p14="http://schemas.microsoft.com/office/powerpoint/2010/main" val="2775388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58F83-67AC-91C9-CF81-1995739A29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6B6781-1FF7-3DB4-E436-DA2CBCDB74B0}"/>
              </a:ext>
            </a:extLst>
          </p:cNvPr>
          <p:cNvSpPr>
            <a:spLocks noGrp="1"/>
          </p:cNvSpPr>
          <p:nvPr>
            <p:ph type="title"/>
          </p:nvPr>
        </p:nvSpPr>
        <p:spPr/>
        <p:txBody>
          <a:bodyPr>
            <a:normAutofit fontScale="90000"/>
          </a:bodyPr>
          <a:lstStyle/>
          <a:p>
            <a:r>
              <a:rPr lang="en-US"/>
              <a:t>TIP BY THE NUMBERS</a:t>
            </a:r>
          </a:p>
        </p:txBody>
      </p:sp>
      <p:graphicFrame>
        <p:nvGraphicFramePr>
          <p:cNvPr id="3" name="Content Placeholder 2">
            <a:extLst>
              <a:ext uri="{FF2B5EF4-FFF2-40B4-BE49-F238E27FC236}">
                <a16:creationId xmlns:a16="http://schemas.microsoft.com/office/drawing/2014/main" id="{894EB5AE-7515-41A0-919C-B5C0E66C4082}"/>
              </a:ext>
            </a:extLst>
          </p:cNvPr>
          <p:cNvGraphicFramePr>
            <a:graphicFrameLocks noGrp="1"/>
          </p:cNvGraphicFramePr>
          <p:nvPr>
            <p:ph sz="half" idx="2"/>
            <p:extLst>
              <p:ext uri="{D42A27DB-BD31-4B8C-83A1-F6EECF244321}">
                <p14:modId xmlns:p14="http://schemas.microsoft.com/office/powerpoint/2010/main" val="3042069847"/>
              </p:ext>
            </p:extLst>
          </p:nvPr>
        </p:nvGraphicFramePr>
        <p:xfrm>
          <a:off x="580173" y="0"/>
          <a:ext cx="12117731" cy="6334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1690D969-A8E1-C32D-CB7C-25F42AEE481D}"/>
              </a:ext>
            </a:extLst>
          </p:cNvPr>
          <p:cNvSpPr txBox="1"/>
          <p:nvPr/>
        </p:nvSpPr>
        <p:spPr>
          <a:xfrm>
            <a:off x="7684850" y="5398851"/>
            <a:ext cx="1944571" cy="369332"/>
          </a:xfrm>
          <a:prstGeom prst="rect">
            <a:avLst/>
          </a:prstGeom>
          <a:noFill/>
          <a:ln>
            <a:noFill/>
          </a:ln>
          <a:effectLst/>
        </p:spPr>
        <p:txBody>
          <a:bodyPr spcFirstLastPara="0" vert="horz" wrap="square" lIns="64770" tIns="64770" rIns="64770" bIns="64770" numCol="1" spcCol="1270" anchor="ctr" anchorCtr="0">
            <a:noAutofit/>
          </a:bodyPr>
          <a:lstStyle>
            <a:lvl1pPr>
              <a:defRPr b="1">
                <a:solidFill>
                  <a:srgbClr val="34617A"/>
                </a:solidFill>
                <a:latin typeface="Arial" panose="020B0604020202020204" pitchFamily="34" charset="0"/>
                <a:cs typeface="Arial" panose="020B0604020202020204" pitchFamily="34" charset="0"/>
              </a:defRPr>
            </a:lvl1pPr>
          </a:lstStyle>
          <a:p>
            <a:r>
              <a:rPr lang="en-US" sz="1600"/>
              <a:t>MORPC (federal)</a:t>
            </a:r>
          </a:p>
        </p:txBody>
      </p:sp>
      <p:sp>
        <p:nvSpPr>
          <p:cNvPr id="21" name="Oval 20">
            <a:extLst>
              <a:ext uri="{FF2B5EF4-FFF2-40B4-BE49-F238E27FC236}">
                <a16:creationId xmlns:a16="http://schemas.microsoft.com/office/drawing/2014/main" id="{03872FAD-C7B1-9570-F76A-D23161447285}"/>
              </a:ext>
            </a:extLst>
          </p:cNvPr>
          <p:cNvSpPr/>
          <p:nvPr/>
        </p:nvSpPr>
        <p:spPr>
          <a:xfrm>
            <a:off x="4689876" y="4741035"/>
            <a:ext cx="4939545" cy="186743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56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4DDD0-05FD-9643-E6D1-A37F8E7649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182182-BBFF-2B11-1B0D-B1CD3B91BA2D}"/>
              </a:ext>
            </a:extLst>
          </p:cNvPr>
          <p:cNvSpPr>
            <a:spLocks noGrp="1"/>
          </p:cNvSpPr>
          <p:nvPr>
            <p:ph type="title"/>
          </p:nvPr>
        </p:nvSpPr>
        <p:spPr/>
        <p:txBody>
          <a:bodyPr>
            <a:normAutofit fontScale="90000"/>
          </a:bodyPr>
          <a:lstStyle/>
          <a:p>
            <a:r>
              <a:rPr lang="en-US">
                <a:solidFill>
                  <a:srgbClr val="3C8068"/>
                </a:solidFill>
                <a:latin typeface="Arial"/>
                <a:cs typeface="Arial"/>
              </a:rPr>
              <a:t>WHO IS MORPC?</a:t>
            </a:r>
          </a:p>
        </p:txBody>
      </p:sp>
      <p:sp>
        <p:nvSpPr>
          <p:cNvPr id="5" name="TextBox 4">
            <a:extLst>
              <a:ext uri="{FF2B5EF4-FFF2-40B4-BE49-F238E27FC236}">
                <a16:creationId xmlns:a16="http://schemas.microsoft.com/office/drawing/2014/main" id="{1BFF1065-2BF0-16AF-E223-30E9530A0EE9}"/>
              </a:ext>
            </a:extLst>
          </p:cNvPr>
          <p:cNvSpPr txBox="1"/>
          <p:nvPr/>
        </p:nvSpPr>
        <p:spPr>
          <a:xfrm>
            <a:off x="157894" y="880573"/>
            <a:ext cx="11847258" cy="1015663"/>
          </a:xfrm>
          <a:prstGeom prst="rect">
            <a:avLst/>
          </a:prstGeom>
          <a:noFill/>
          <a:ln>
            <a:noFill/>
          </a:ln>
        </p:spPr>
        <p:txBody>
          <a:bodyPr wrap="square" lIns="91440" tIns="45720" rIns="91440" bIns="45720" rtlCol="0" anchor="t">
            <a:spAutoFit/>
          </a:bodyPr>
          <a:lstStyle/>
          <a:p>
            <a:r>
              <a:rPr lang="en-US" sz="2000" b="1">
                <a:solidFill>
                  <a:srgbClr val="0076BD"/>
                </a:solidFill>
                <a:latin typeface="Arial"/>
                <a:cs typeface="Arial"/>
              </a:rPr>
              <a:t>MORPC is the regional voice, trusted convener, and catalyst, bringing Central Ohio communities together to collaborate on best practices and plan for the future growth and sustainability of the region.</a:t>
            </a:r>
            <a:endParaRPr lang="en-US">
              <a:solidFill>
                <a:srgbClr val="0076BD"/>
              </a:solidFill>
              <a:ea typeface="Calibri"/>
              <a:cs typeface="Calibri"/>
            </a:endParaRPr>
          </a:p>
        </p:txBody>
      </p:sp>
      <p:pic>
        <p:nvPicPr>
          <p:cNvPr id="2" name="Picture 1">
            <a:extLst>
              <a:ext uri="{FF2B5EF4-FFF2-40B4-BE49-F238E27FC236}">
                <a16:creationId xmlns:a16="http://schemas.microsoft.com/office/drawing/2014/main" id="{E0879CBD-7B27-BF3C-3776-F00A42514865}"/>
              </a:ext>
            </a:extLst>
          </p:cNvPr>
          <p:cNvPicPr>
            <a:picLocks noChangeAspect="1"/>
          </p:cNvPicPr>
          <p:nvPr/>
        </p:nvPicPr>
        <p:blipFill>
          <a:blip r:embed="rId3"/>
          <a:stretch>
            <a:fillRect/>
          </a:stretch>
        </p:blipFill>
        <p:spPr>
          <a:xfrm>
            <a:off x="7757107" y="1669036"/>
            <a:ext cx="4148351" cy="4134622"/>
          </a:xfrm>
          <a:prstGeom prst="rect">
            <a:avLst/>
          </a:prstGeom>
        </p:spPr>
      </p:pic>
      <p:grpSp>
        <p:nvGrpSpPr>
          <p:cNvPr id="4" name="Group 3">
            <a:extLst>
              <a:ext uri="{FF2B5EF4-FFF2-40B4-BE49-F238E27FC236}">
                <a16:creationId xmlns:a16="http://schemas.microsoft.com/office/drawing/2014/main" id="{745392BD-BB13-72BA-92F4-3A81C0242BC6}"/>
              </a:ext>
            </a:extLst>
          </p:cNvPr>
          <p:cNvGrpSpPr/>
          <p:nvPr/>
        </p:nvGrpSpPr>
        <p:grpSpPr>
          <a:xfrm>
            <a:off x="157851" y="2268351"/>
            <a:ext cx="7392862" cy="4009427"/>
            <a:chOff x="4607698" y="1896076"/>
            <a:chExt cx="7392862" cy="4009427"/>
          </a:xfrm>
        </p:grpSpPr>
        <p:sp>
          <p:nvSpPr>
            <p:cNvPr id="9" name="Rectangle 8">
              <a:extLst>
                <a:ext uri="{FF2B5EF4-FFF2-40B4-BE49-F238E27FC236}">
                  <a16:creationId xmlns:a16="http://schemas.microsoft.com/office/drawing/2014/main" id="{EE24DDD1-DDCB-E35B-2D4B-E605035C85E8}"/>
                </a:ext>
              </a:extLst>
            </p:cNvPr>
            <p:cNvSpPr/>
            <p:nvPr/>
          </p:nvSpPr>
          <p:spPr>
            <a:xfrm>
              <a:off x="4827936" y="3629679"/>
              <a:ext cx="6828916" cy="2181298"/>
            </a:xfrm>
            <a:prstGeom prst="rect">
              <a:avLst/>
            </a:prstGeom>
            <a:solidFill>
              <a:srgbClr val="007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33627B"/>
                </a:solidFill>
                <a:ea typeface="Calibri"/>
                <a:cs typeface="Calibri"/>
              </a:endParaRPr>
            </a:p>
          </p:txBody>
        </p:sp>
        <p:sp>
          <p:nvSpPr>
            <p:cNvPr id="6" name="TextBox 5">
              <a:extLst>
                <a:ext uri="{FF2B5EF4-FFF2-40B4-BE49-F238E27FC236}">
                  <a16:creationId xmlns:a16="http://schemas.microsoft.com/office/drawing/2014/main" id="{0116D917-C3FF-DDAE-CA01-11D73D3FC908}"/>
                </a:ext>
              </a:extLst>
            </p:cNvPr>
            <p:cNvSpPr txBox="1"/>
            <p:nvPr/>
          </p:nvSpPr>
          <p:spPr>
            <a:xfrm>
              <a:off x="4607698" y="1896076"/>
              <a:ext cx="7392862"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33627B"/>
                  </a:solidFill>
                  <a:latin typeface="Arial"/>
                </a:rPr>
                <a:t>Regional council for the Central Ohio region, with nearly 2.5 million residents and growing. </a:t>
              </a:r>
              <a:endParaRPr lang="en-US">
                <a:solidFill>
                  <a:srgbClr val="33627B"/>
                </a:solidFill>
                <a:latin typeface="Calibri" panose="020F0502020204030204"/>
                <a:ea typeface="Calibri" panose="020F0502020204030204"/>
                <a:cs typeface="Calibri" panose="020F0502020204030204"/>
              </a:endParaRPr>
            </a:p>
            <a:p>
              <a:endParaRPr lang="en-US" sz="2000">
                <a:solidFill>
                  <a:srgbClr val="33627B"/>
                </a:solidFill>
                <a:latin typeface="Arial"/>
                <a:cs typeface="Arial"/>
              </a:endParaRPr>
            </a:p>
            <a:p>
              <a:r>
                <a:rPr lang="en-US" sz="2000">
                  <a:solidFill>
                    <a:srgbClr val="33627B"/>
                  </a:solidFill>
                  <a:latin typeface="Arial"/>
                </a:rPr>
                <a:t>Nearly 90 urban, rural, and suburban member communities and organizations</a:t>
              </a:r>
              <a:endParaRPr lang="en-US" sz="2000">
                <a:solidFill>
                  <a:srgbClr val="33627B"/>
                </a:solidFill>
                <a:latin typeface="Arial"/>
                <a:cs typeface="Arial"/>
              </a:endParaRPr>
            </a:p>
            <a:p>
              <a:pPr algn="ctr"/>
              <a:endParaRPr lang="en-US" sz="2000">
                <a:solidFill>
                  <a:schemeClr val="bg1"/>
                </a:solidFill>
                <a:latin typeface="Arial"/>
                <a:cs typeface="Arial"/>
              </a:endParaRPr>
            </a:p>
            <a:p>
              <a:pPr algn="ctr"/>
              <a:r>
                <a:rPr lang="en-US" sz="2000" b="1">
                  <a:solidFill>
                    <a:schemeClr val="bg1"/>
                  </a:solidFill>
                  <a:latin typeface="Arial"/>
                  <a:cs typeface="Arial"/>
                </a:rPr>
                <a:t>MORPC's Focus Areas</a:t>
              </a:r>
            </a:p>
          </p:txBody>
        </p:sp>
        <p:sp>
          <p:nvSpPr>
            <p:cNvPr id="7" name="TextBox 6">
              <a:extLst>
                <a:ext uri="{FF2B5EF4-FFF2-40B4-BE49-F238E27FC236}">
                  <a16:creationId xmlns:a16="http://schemas.microsoft.com/office/drawing/2014/main" id="{65A800A5-E4CE-E061-7AD9-9CBE07CE5195}"/>
                </a:ext>
              </a:extLst>
            </p:cNvPr>
            <p:cNvSpPr txBox="1"/>
            <p:nvPr/>
          </p:nvSpPr>
          <p:spPr>
            <a:xfrm>
              <a:off x="4967541" y="4222992"/>
              <a:ext cx="3269037" cy="1579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a:solidFill>
                    <a:schemeClr val="bg1"/>
                  </a:solidFill>
                  <a:latin typeface="Arial"/>
                  <a:ea typeface="Calibri"/>
                  <a:cs typeface="Calibri"/>
                </a:rPr>
                <a:t>Transportation &amp; Mobility</a:t>
              </a:r>
              <a:endParaRPr lang="en-US">
                <a:solidFill>
                  <a:schemeClr val="bg1"/>
                </a:solidFill>
                <a:ea typeface="Calibri"/>
                <a:cs typeface="Calibri"/>
              </a:endParaRPr>
            </a:p>
            <a:p>
              <a:pPr>
                <a:spcAft>
                  <a:spcPts val="400"/>
                </a:spcAft>
              </a:pPr>
              <a:r>
                <a:rPr lang="en-US">
                  <a:solidFill>
                    <a:schemeClr val="bg1"/>
                  </a:solidFill>
                  <a:latin typeface="Arial"/>
                  <a:ea typeface="Calibri"/>
                  <a:cs typeface="Calibri"/>
                </a:rPr>
                <a:t>Direct Service Programs</a:t>
              </a:r>
            </a:p>
            <a:p>
              <a:r>
                <a:rPr lang="en-US">
                  <a:solidFill>
                    <a:schemeClr val="bg1"/>
                  </a:solidFill>
                  <a:latin typeface="Arial"/>
                  <a:ea typeface="Calibri"/>
                  <a:cs typeface="Calibri"/>
                </a:rPr>
                <a:t>Community &amp; Economic </a:t>
              </a:r>
            </a:p>
            <a:p>
              <a:r>
                <a:rPr lang="en-US">
                  <a:solidFill>
                    <a:schemeClr val="bg1"/>
                  </a:solidFill>
                  <a:latin typeface="Arial"/>
                  <a:ea typeface="Calibri"/>
                  <a:cs typeface="Calibri"/>
                </a:rPr>
                <a:t>  Development</a:t>
              </a:r>
              <a:endParaRPr lang="en-US">
                <a:solidFill>
                  <a:schemeClr val="bg1"/>
                </a:solidFill>
                <a:ea typeface="Calibri"/>
                <a:cs typeface="Calibri"/>
              </a:endParaRPr>
            </a:p>
            <a:p>
              <a:endParaRPr lang="en-US">
                <a:solidFill>
                  <a:schemeClr val="bg1"/>
                </a:solidFill>
                <a:latin typeface="Arial"/>
                <a:ea typeface="Calibri"/>
                <a:cs typeface="Calibri"/>
              </a:endParaRPr>
            </a:p>
          </p:txBody>
        </p:sp>
        <p:sp>
          <p:nvSpPr>
            <p:cNvPr id="8" name="TextBox 7">
              <a:extLst>
                <a:ext uri="{FF2B5EF4-FFF2-40B4-BE49-F238E27FC236}">
                  <a16:creationId xmlns:a16="http://schemas.microsoft.com/office/drawing/2014/main" id="{259220DF-8367-A98F-AB92-A6FFBF229FF2}"/>
                </a:ext>
              </a:extLst>
            </p:cNvPr>
            <p:cNvSpPr txBox="1"/>
            <p:nvPr/>
          </p:nvSpPr>
          <p:spPr>
            <a:xfrm>
              <a:off x="8731006" y="4222991"/>
              <a:ext cx="3269037" cy="1682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400"/>
                </a:spcAft>
              </a:pPr>
              <a:r>
                <a:rPr lang="en-US">
                  <a:solidFill>
                    <a:schemeClr val="bg1"/>
                  </a:solidFill>
                  <a:latin typeface="Arial"/>
                  <a:ea typeface="Calibri"/>
                  <a:cs typeface="Calibri"/>
                </a:rPr>
                <a:t>Planning &amp; Sustainability</a:t>
              </a:r>
              <a:endParaRPr lang="en-US">
                <a:solidFill>
                  <a:schemeClr val="bg1"/>
                </a:solidFill>
                <a:ea typeface="Calibri"/>
                <a:cs typeface="Calibri"/>
              </a:endParaRPr>
            </a:p>
            <a:p>
              <a:pPr>
                <a:spcAft>
                  <a:spcPts val="400"/>
                </a:spcAft>
              </a:pPr>
              <a:r>
                <a:rPr lang="en-US">
                  <a:solidFill>
                    <a:schemeClr val="bg1"/>
                  </a:solidFill>
                  <a:latin typeface="Arial"/>
                  <a:ea typeface="Calibri"/>
                  <a:cs typeface="Calibri"/>
                </a:rPr>
                <a:t>Data &amp; Mapping</a:t>
              </a:r>
            </a:p>
            <a:p>
              <a:pPr>
                <a:spcAft>
                  <a:spcPts val="400"/>
                </a:spcAft>
              </a:pPr>
              <a:r>
                <a:rPr lang="en-US">
                  <a:solidFill>
                    <a:schemeClr val="bg1"/>
                  </a:solidFill>
                  <a:latin typeface="Arial"/>
                  <a:ea typeface="Calibri"/>
                  <a:cs typeface="Calibri"/>
                </a:rPr>
                <a:t>Engagement</a:t>
              </a:r>
            </a:p>
            <a:p>
              <a:pPr>
                <a:spcAft>
                  <a:spcPts val="400"/>
                </a:spcAft>
              </a:pPr>
              <a:r>
                <a:rPr lang="en-US">
                  <a:solidFill>
                    <a:schemeClr val="bg1"/>
                  </a:solidFill>
                  <a:latin typeface="Arial"/>
                  <a:ea typeface="Calibri"/>
                  <a:cs typeface="Calibri"/>
                </a:rPr>
                <a:t>Public Policy</a:t>
              </a:r>
            </a:p>
            <a:p>
              <a:pPr>
                <a:spcAft>
                  <a:spcPts val="400"/>
                </a:spcAft>
              </a:pPr>
              <a:endParaRPr lang="en-US">
                <a:solidFill>
                  <a:schemeClr val="bg1"/>
                </a:solidFill>
                <a:ea typeface="Calibri" panose="020F0502020204030204"/>
                <a:cs typeface="Calibri" panose="020F0502020204030204"/>
              </a:endParaRPr>
            </a:p>
          </p:txBody>
        </p:sp>
      </p:grpSp>
    </p:spTree>
    <p:extLst>
      <p:ext uri="{BB962C8B-B14F-4D97-AF65-F5344CB8AC3E}">
        <p14:creationId xmlns:p14="http://schemas.microsoft.com/office/powerpoint/2010/main" val="3477713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7D5288-C04A-4919-9DC9-624C43BC16D0}"/>
              </a:ext>
            </a:extLst>
          </p:cNvPr>
          <p:cNvSpPr>
            <a:spLocks noGrp="1"/>
          </p:cNvSpPr>
          <p:nvPr>
            <p:ph type="title"/>
          </p:nvPr>
        </p:nvSpPr>
        <p:spPr/>
        <p:txBody>
          <a:bodyPr/>
          <a:lstStyle/>
          <a:p>
            <a:r>
              <a:rPr lang="en-US"/>
              <a:t>MTP VS. TIP</a:t>
            </a:r>
          </a:p>
        </p:txBody>
      </p:sp>
      <p:graphicFrame>
        <p:nvGraphicFramePr>
          <p:cNvPr id="6" name="Content Placeholder 4">
            <a:extLst>
              <a:ext uri="{FF2B5EF4-FFF2-40B4-BE49-F238E27FC236}">
                <a16:creationId xmlns:a16="http://schemas.microsoft.com/office/drawing/2014/main" id="{55DC215C-EB38-49B3-A27B-7C78CFDD2ABF}"/>
              </a:ext>
            </a:extLst>
          </p:cNvPr>
          <p:cNvGraphicFramePr>
            <a:graphicFrameLocks/>
          </p:cNvGraphicFramePr>
          <p:nvPr>
            <p:extLst>
              <p:ext uri="{D42A27DB-BD31-4B8C-83A1-F6EECF244321}">
                <p14:modId xmlns:p14="http://schemas.microsoft.com/office/powerpoint/2010/main" val="2657423268"/>
              </p:ext>
            </p:extLst>
          </p:nvPr>
        </p:nvGraphicFramePr>
        <p:xfrm>
          <a:off x="556182" y="1252688"/>
          <a:ext cx="10915791" cy="4535370"/>
        </p:xfrm>
        <a:graphic>
          <a:graphicData uri="http://schemas.openxmlformats.org/drawingml/2006/table">
            <a:tbl>
              <a:tblPr firstRow="1" bandRow="1">
                <a:tableStyleId>{5C22544A-7EE6-4342-B048-85BDC9FD1C3A}</a:tableStyleId>
              </a:tblPr>
              <a:tblGrid>
                <a:gridCol w="4764830">
                  <a:extLst>
                    <a:ext uri="{9D8B030D-6E8A-4147-A177-3AD203B41FA5}">
                      <a16:colId xmlns:a16="http://schemas.microsoft.com/office/drawing/2014/main" val="20000"/>
                    </a:ext>
                  </a:extLst>
                </a:gridCol>
                <a:gridCol w="389849">
                  <a:extLst>
                    <a:ext uri="{9D8B030D-6E8A-4147-A177-3AD203B41FA5}">
                      <a16:colId xmlns:a16="http://schemas.microsoft.com/office/drawing/2014/main" val="20001"/>
                    </a:ext>
                  </a:extLst>
                </a:gridCol>
                <a:gridCol w="606432">
                  <a:extLst>
                    <a:ext uri="{9D8B030D-6E8A-4147-A177-3AD203B41FA5}">
                      <a16:colId xmlns:a16="http://schemas.microsoft.com/office/drawing/2014/main" val="20002"/>
                    </a:ext>
                  </a:extLst>
                </a:gridCol>
                <a:gridCol w="404289">
                  <a:extLst>
                    <a:ext uri="{9D8B030D-6E8A-4147-A177-3AD203B41FA5}">
                      <a16:colId xmlns:a16="http://schemas.microsoft.com/office/drawing/2014/main" val="20003"/>
                    </a:ext>
                  </a:extLst>
                </a:gridCol>
                <a:gridCol w="4750391">
                  <a:extLst>
                    <a:ext uri="{9D8B030D-6E8A-4147-A177-3AD203B41FA5}">
                      <a16:colId xmlns:a16="http://schemas.microsoft.com/office/drawing/2014/main" val="20004"/>
                    </a:ext>
                  </a:extLst>
                </a:gridCol>
              </a:tblGrid>
              <a:tr h="643075">
                <a:tc>
                  <a:txBody>
                    <a:bodyPr/>
                    <a:lstStyle/>
                    <a:p>
                      <a:pPr algn="ctr"/>
                      <a:r>
                        <a:rPr lang="en-US" sz="3200" b="1">
                          <a:latin typeface="Arial" panose="020B0604020202020204" pitchFamily="34" charset="0"/>
                          <a:cs typeface="Arial" panose="020B0604020202020204" pitchFamily="34" charset="0"/>
                        </a:rPr>
                        <a:t>MTP</a:t>
                      </a:r>
                    </a:p>
                  </a:txBody>
                  <a:tcPr anchor="ctr">
                    <a:solidFill>
                      <a:srgbClr val="34617A"/>
                    </a:solidFill>
                  </a:tcPr>
                </a:tc>
                <a:tc gridSpan="3">
                  <a:txBody>
                    <a:bodyPr/>
                    <a:lstStyle/>
                    <a:p>
                      <a:pPr algn="ctr"/>
                      <a:r>
                        <a:rPr lang="en-US" sz="3200" b="1">
                          <a:latin typeface="Arial" panose="020B0604020202020204" pitchFamily="34" charset="0"/>
                          <a:cs typeface="Arial" panose="020B0604020202020204" pitchFamily="34" charset="0"/>
                        </a:rPr>
                        <a:t>vs.</a:t>
                      </a:r>
                    </a:p>
                  </a:txBody>
                  <a:tcPr anchor="ctr">
                    <a:solidFill>
                      <a:srgbClr val="34617A"/>
                    </a:solidFill>
                  </a:tcPr>
                </a:tc>
                <a:tc hMerge="1">
                  <a:txBody>
                    <a:bodyPr/>
                    <a:lstStyle/>
                    <a:p>
                      <a:endParaRPr lang="en-US"/>
                    </a:p>
                  </a:txBody>
                  <a:tcPr/>
                </a:tc>
                <a:tc hMerge="1">
                  <a:txBody>
                    <a:bodyPr/>
                    <a:lstStyle/>
                    <a:p>
                      <a:endParaRPr lang="en-US"/>
                    </a:p>
                  </a:txBody>
                  <a:tcPr/>
                </a:tc>
                <a:tc>
                  <a:txBody>
                    <a:bodyPr/>
                    <a:lstStyle/>
                    <a:p>
                      <a:pPr algn="ctr"/>
                      <a:r>
                        <a:rPr lang="en-US" sz="3200" b="1">
                          <a:latin typeface="Arial" panose="020B0604020202020204" pitchFamily="34" charset="0"/>
                          <a:cs typeface="Arial" panose="020B0604020202020204" pitchFamily="34" charset="0"/>
                        </a:rPr>
                        <a:t>TIP</a:t>
                      </a:r>
                    </a:p>
                  </a:txBody>
                  <a:tcPr anchor="ctr">
                    <a:solidFill>
                      <a:srgbClr val="34617A"/>
                    </a:solidFill>
                  </a:tcPr>
                </a:tc>
                <a:extLst>
                  <a:ext uri="{0D108BD9-81ED-4DB2-BD59-A6C34878D82A}">
                    <a16:rowId xmlns:a16="http://schemas.microsoft.com/office/drawing/2014/main" val="10000"/>
                  </a:ext>
                </a:extLst>
              </a:tr>
              <a:tr h="77845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Both part of the continuing, cooperative, &amp; comprehensive (3-C) </a:t>
                      </a:r>
                      <a:br>
                        <a:rPr lang="en-US" sz="2000">
                          <a:latin typeface="Arial"/>
                          <a:cs typeface="Arial"/>
                        </a:rPr>
                      </a:br>
                      <a:r>
                        <a:rPr lang="en-US" sz="2000">
                          <a:latin typeface="Arial"/>
                          <a:cs typeface="Arial"/>
                        </a:rPr>
                        <a:t>planning process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78459">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Sets transportation goals &amp; policies </a:t>
                      </a:r>
                      <a:r>
                        <a:rPr lang="en-US" sz="2000" b="1">
                          <a:solidFill>
                            <a:srgbClr val="5AB65F"/>
                          </a:solidFill>
                          <a:latin typeface="Arial" panose="020B0604020202020204" pitchFamily="34" charset="0"/>
                          <a:cs typeface="Arial" panose="020B0604020202020204" pitchFamily="34" charset="0"/>
                        </a:rPr>
                        <a:t>through 2050</a:t>
                      </a:r>
                    </a:p>
                  </a:txBody>
                  <a:tcPr anchor="ctr"/>
                </a:tc>
                <a:tc hMerge="1">
                  <a:txBody>
                    <a:bodyPr/>
                    <a:lstStyle/>
                    <a:p>
                      <a:pPr algn="ctr"/>
                      <a:endParaRPr lang="en-US"/>
                    </a:p>
                  </a:txBody>
                  <a:tcPr anchor="ctr"/>
                </a:tc>
                <a:tc>
                  <a:txBody>
                    <a:bodyPr/>
                    <a:lstStyle/>
                    <a:p>
                      <a:endParaRPr lang="en-US" sz="2000">
                        <a:latin typeface="Arial" panose="020B0604020202020204" pitchFamily="34" charset="0"/>
                        <a:cs typeface="Arial" panose="020B0604020202020204" pitchFamily="34" charset="0"/>
                      </a:endParaRPr>
                    </a:p>
                  </a:txBody>
                  <a:tcPr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Identifies specific projects &amp; activities in each year </a:t>
                      </a:r>
                      <a:r>
                        <a:rPr lang="en-US" sz="2000" b="1">
                          <a:solidFill>
                            <a:srgbClr val="5AB65F"/>
                          </a:solidFill>
                          <a:latin typeface="Arial"/>
                          <a:cs typeface="Arial"/>
                        </a:rPr>
                        <a:t>through 2027</a:t>
                      </a:r>
                      <a:endParaRPr lang="en-US"/>
                    </a:p>
                  </a:txBody>
                  <a:tcPr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b="1">
                        <a:solidFill>
                          <a:srgbClr val="7BA064"/>
                        </a:solidFill>
                      </a:endParaRPr>
                    </a:p>
                  </a:txBody>
                  <a:tcPr anchor="ctr"/>
                </a:tc>
                <a:extLst>
                  <a:ext uri="{0D108BD9-81ED-4DB2-BD59-A6C34878D82A}">
                    <a16:rowId xmlns:a16="http://schemas.microsoft.com/office/drawing/2014/main" val="10002"/>
                  </a:ext>
                </a:extLst>
              </a:tr>
              <a:tr h="778459">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Estimates available resources </a:t>
                      </a:r>
                      <a:br>
                        <a:rPr lang="en-US" sz="2000">
                          <a:latin typeface="Arial" panose="020B0604020202020204" pitchFamily="34" charset="0"/>
                          <a:cs typeface="Arial" panose="020B0604020202020204" pitchFamily="34" charset="0"/>
                        </a:rPr>
                      </a:br>
                      <a:r>
                        <a:rPr lang="en-US" sz="2000" b="1" kern="1200">
                          <a:solidFill>
                            <a:srgbClr val="5AB65F"/>
                          </a:solidFill>
                          <a:latin typeface="Arial" panose="020B0604020202020204" pitchFamily="34" charset="0"/>
                          <a:ea typeface="+mn-ea"/>
                          <a:cs typeface="Arial" panose="020B0604020202020204" pitchFamily="34" charset="0"/>
                        </a:rPr>
                        <a:t>through 2050</a:t>
                      </a:r>
                    </a:p>
                  </a:txBody>
                  <a:tcPr anchor="ctr"/>
                </a:tc>
                <a:tc hMerge="1">
                  <a:txBody>
                    <a:bodyPr/>
                    <a:lstStyle/>
                    <a:p>
                      <a:pPr algn="ctr"/>
                      <a:endParaRPr lang="en-US"/>
                    </a:p>
                  </a:txBody>
                  <a:tcPr anchor="ctr"/>
                </a:tc>
                <a:tc>
                  <a:txBody>
                    <a:bodyPr/>
                    <a:lstStyle/>
                    <a:p>
                      <a:endParaRPr lang="en-US" sz="2000">
                        <a:latin typeface="Arial" panose="020B0604020202020204" pitchFamily="34" charset="0"/>
                        <a:cs typeface="Arial" panose="020B0604020202020204" pitchFamily="34" charset="0"/>
                      </a:endParaRPr>
                    </a:p>
                  </a:txBody>
                  <a:tcPr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Identifies specific funding sources committed to each project &amp; activity</a:t>
                      </a:r>
                    </a:p>
                  </a:txBody>
                  <a:tcPr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tc>
                <a:extLst>
                  <a:ext uri="{0D108BD9-81ED-4DB2-BD59-A6C34878D82A}">
                    <a16:rowId xmlns:a16="http://schemas.microsoft.com/office/drawing/2014/main" val="10003"/>
                  </a:ext>
                </a:extLst>
              </a:tr>
              <a:tr h="778459">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Identifies desired changes to the system (projects) within available resources</a:t>
                      </a:r>
                    </a:p>
                  </a:txBody>
                  <a:tcPr anchor="ctr"/>
                </a:tc>
                <a:tc hMerge="1">
                  <a:txBody>
                    <a:bodyPr/>
                    <a:lstStyle/>
                    <a:p>
                      <a:pPr algn="ctr"/>
                      <a:endParaRPr lang="en-US"/>
                    </a:p>
                  </a:txBody>
                  <a:tcPr anchor="ctr"/>
                </a:tc>
                <a:tc>
                  <a:txBody>
                    <a:bodyPr/>
                    <a:lstStyle/>
                    <a:p>
                      <a:endParaRPr lang="en-US" sz="2000">
                        <a:latin typeface="Arial" panose="020B0604020202020204" pitchFamily="34" charset="0"/>
                        <a:cs typeface="Arial" panose="020B0604020202020204" pitchFamily="34" charset="0"/>
                      </a:endParaRPr>
                    </a:p>
                  </a:txBody>
                  <a:tcPr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5AB65F"/>
                          </a:solidFill>
                          <a:latin typeface="Arial" panose="020B0604020202020204" pitchFamily="34" charset="0"/>
                          <a:cs typeface="Arial" panose="020B0604020202020204" pitchFamily="34" charset="0"/>
                        </a:rPr>
                        <a:t>Projects </a:t>
                      </a:r>
                      <a:r>
                        <a:rPr lang="en-US" sz="2000" b="1" u="sng">
                          <a:solidFill>
                            <a:srgbClr val="5AB65F"/>
                          </a:solidFill>
                          <a:latin typeface="Arial" panose="020B0604020202020204" pitchFamily="34" charset="0"/>
                          <a:cs typeface="Arial" panose="020B0604020202020204" pitchFamily="34" charset="0"/>
                        </a:rPr>
                        <a:t>must</a:t>
                      </a:r>
                      <a:r>
                        <a:rPr lang="en-US" sz="2000" b="1">
                          <a:solidFill>
                            <a:srgbClr val="5AB65F"/>
                          </a:solidFill>
                          <a:latin typeface="Arial" panose="020B0604020202020204" pitchFamily="34" charset="0"/>
                          <a:cs typeface="Arial" panose="020B0604020202020204" pitchFamily="34" charset="0"/>
                        </a:rPr>
                        <a:t> be in the MTP</a:t>
                      </a:r>
                    </a:p>
                  </a:txBody>
                  <a:tcPr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b="1">
                        <a:solidFill>
                          <a:srgbClr val="7BA064"/>
                        </a:solidFill>
                      </a:endParaRPr>
                    </a:p>
                  </a:txBody>
                  <a:tcPr anchor="ctr"/>
                </a:tc>
                <a:extLst>
                  <a:ext uri="{0D108BD9-81ED-4DB2-BD59-A6C34878D82A}">
                    <a16:rowId xmlns:a16="http://schemas.microsoft.com/office/drawing/2014/main" val="10004"/>
                  </a:ext>
                </a:extLst>
              </a:tr>
              <a:tr h="778459">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Updated entirely every 4 years, </a:t>
                      </a:r>
                      <a:br>
                        <a:rPr lang="en-US" sz="2000">
                          <a:latin typeface="Arial" panose="020B0604020202020204" pitchFamily="34" charset="0"/>
                          <a:cs typeface="Arial" panose="020B0604020202020204" pitchFamily="34" charset="0"/>
                        </a:rPr>
                      </a:br>
                      <a:r>
                        <a:rPr lang="en-US" sz="2000" b="1">
                          <a:solidFill>
                            <a:srgbClr val="5AB65F"/>
                          </a:solidFill>
                          <a:latin typeface="Arial" panose="020B0604020202020204" pitchFamily="34" charset="0"/>
                          <a:cs typeface="Arial" panose="020B0604020202020204" pitchFamily="34" charset="0"/>
                        </a:rPr>
                        <a:t>rarely amended</a:t>
                      </a:r>
                    </a:p>
                  </a:txBody>
                  <a:tcPr anchor="ctr"/>
                </a:tc>
                <a:tc hMerge="1">
                  <a:txBody>
                    <a:bodyPr/>
                    <a:lstStyle/>
                    <a:p>
                      <a:pPr algn="ctr"/>
                      <a:endParaRPr lang="en-US"/>
                    </a:p>
                  </a:txBody>
                  <a:tcPr anchor="ctr"/>
                </a:tc>
                <a:tc>
                  <a:txBody>
                    <a:bodyPr/>
                    <a:lstStyle/>
                    <a:p>
                      <a:endParaRPr lang="en-US" sz="2000">
                        <a:latin typeface="Arial" panose="020B0604020202020204" pitchFamily="34" charset="0"/>
                        <a:cs typeface="Arial" panose="020B0604020202020204" pitchFamily="34" charset="0"/>
                      </a:endParaRPr>
                    </a:p>
                  </a:txBody>
                  <a:tcPr anchor="ct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Updated entirely every 2 years, </a:t>
                      </a:r>
                      <a:br>
                        <a:rPr lang="en-US" sz="2000">
                          <a:latin typeface="Arial" panose="020B0604020202020204" pitchFamily="34" charset="0"/>
                          <a:cs typeface="Arial" panose="020B0604020202020204" pitchFamily="34" charset="0"/>
                        </a:rPr>
                      </a:br>
                      <a:r>
                        <a:rPr lang="en-US" sz="2000" b="1">
                          <a:solidFill>
                            <a:srgbClr val="5AB65F"/>
                          </a:solidFill>
                          <a:latin typeface="Arial" panose="020B0604020202020204" pitchFamily="34" charset="0"/>
                          <a:cs typeface="Arial" panose="020B0604020202020204" pitchFamily="34" charset="0"/>
                        </a:rPr>
                        <a:t>amended quarterly </a:t>
                      </a:r>
                      <a:r>
                        <a:rPr lang="en-US" sz="2000">
                          <a:latin typeface="Arial" panose="020B0604020202020204" pitchFamily="34" charset="0"/>
                          <a:cs typeface="Arial" panose="020B0604020202020204" pitchFamily="34" charset="0"/>
                        </a:rPr>
                        <a:t>or more often</a:t>
                      </a:r>
                    </a:p>
                  </a:txBody>
                  <a:tcPr anchor="ct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878273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20CCD0-29BE-49C2-A495-697D276B44A1}"/>
              </a:ext>
            </a:extLst>
          </p:cNvPr>
          <p:cNvSpPr>
            <a:spLocks noGrp="1"/>
          </p:cNvSpPr>
          <p:nvPr>
            <p:ph sz="half" idx="2"/>
          </p:nvPr>
        </p:nvSpPr>
        <p:spPr>
          <a:xfrm>
            <a:off x="616753" y="1208705"/>
            <a:ext cx="8054670" cy="4712031"/>
          </a:xfrm>
        </p:spPr>
        <p:txBody>
          <a:bodyPr>
            <a:normAutofit/>
          </a:bodyPr>
          <a:lstStyle/>
          <a:p>
            <a:r>
              <a:rPr lang="en-US" sz="2800"/>
              <a:t>Applies to individual projects</a:t>
            </a:r>
          </a:p>
          <a:p>
            <a:r>
              <a:rPr lang="en-US" sz="2800"/>
              <a:t>Amendments </a:t>
            </a:r>
          </a:p>
          <a:p>
            <a:pPr lvl="1"/>
            <a:r>
              <a:rPr lang="en-US" sz="2400"/>
              <a:t>Major changes to scope or funding amount</a:t>
            </a:r>
          </a:p>
          <a:p>
            <a:pPr lvl="1"/>
            <a:r>
              <a:rPr lang="en-US" sz="2400"/>
              <a:t>Add or delete projects</a:t>
            </a:r>
          </a:p>
          <a:p>
            <a:pPr lvl="1"/>
            <a:r>
              <a:rPr lang="en-US" sz="2400"/>
              <a:t>Affects fiscal balance or air quality analysis</a:t>
            </a:r>
          </a:p>
          <a:p>
            <a:pPr lvl="1"/>
            <a:r>
              <a:rPr lang="en-US" sz="2400"/>
              <a:t>Approved by resolution</a:t>
            </a:r>
          </a:p>
          <a:p>
            <a:r>
              <a:rPr lang="en-US" sz="2800"/>
              <a:t>Administrative Modifications</a:t>
            </a:r>
          </a:p>
          <a:p>
            <a:pPr lvl="1"/>
            <a:r>
              <a:rPr lang="en-US" sz="2400"/>
              <a:t>Minor changes to scope or funding amount</a:t>
            </a:r>
          </a:p>
          <a:p>
            <a:pPr lvl="1"/>
            <a:r>
              <a:rPr lang="en-US" sz="2400"/>
              <a:t>Split or combine projects</a:t>
            </a:r>
          </a:p>
          <a:p>
            <a:pPr lvl="1"/>
            <a:r>
              <a:rPr lang="en-US" sz="2400"/>
              <a:t>Change of fiscal year</a:t>
            </a:r>
          </a:p>
          <a:p>
            <a:pPr lvl="1"/>
            <a:r>
              <a:rPr lang="en-US" sz="2400"/>
              <a:t>Approved by MORPC staff</a:t>
            </a:r>
          </a:p>
          <a:p>
            <a:endParaRPr lang="en-US" sz="2800"/>
          </a:p>
          <a:p>
            <a:endParaRPr lang="en-US" sz="2800"/>
          </a:p>
        </p:txBody>
      </p:sp>
      <p:sp>
        <p:nvSpPr>
          <p:cNvPr id="3" name="Title 2">
            <a:extLst>
              <a:ext uri="{FF2B5EF4-FFF2-40B4-BE49-F238E27FC236}">
                <a16:creationId xmlns:a16="http://schemas.microsoft.com/office/drawing/2014/main" id="{399FE117-41AF-47FC-8C30-0808BDBB9843}"/>
              </a:ext>
            </a:extLst>
          </p:cNvPr>
          <p:cNvSpPr>
            <a:spLocks noGrp="1"/>
          </p:cNvSpPr>
          <p:nvPr>
            <p:ph type="title"/>
          </p:nvPr>
        </p:nvSpPr>
        <p:spPr/>
        <p:txBody>
          <a:bodyPr/>
          <a:lstStyle/>
          <a:p>
            <a:r>
              <a:rPr lang="en-US"/>
              <a:t>REVISING THE TIP</a:t>
            </a:r>
          </a:p>
        </p:txBody>
      </p:sp>
    </p:spTree>
    <p:extLst>
      <p:ext uri="{BB962C8B-B14F-4D97-AF65-F5344CB8AC3E}">
        <p14:creationId xmlns:p14="http://schemas.microsoft.com/office/powerpoint/2010/main" val="376170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8755" y="251176"/>
            <a:ext cx="3386782" cy="480435"/>
          </a:xfrm>
        </p:spPr>
        <p:txBody>
          <a:bodyPr>
            <a:normAutofit fontScale="90000"/>
          </a:bodyPr>
          <a:lstStyle/>
          <a:p>
            <a:r>
              <a:rPr lang="en-US"/>
              <a:t>PERFORMANCE MONITORING</a:t>
            </a:r>
          </a:p>
        </p:txBody>
      </p:sp>
      <p:pic>
        <p:nvPicPr>
          <p:cNvPr id="6" name="Picture 5">
            <a:extLst>
              <a:ext uri="{FF2B5EF4-FFF2-40B4-BE49-F238E27FC236}">
                <a16:creationId xmlns:a16="http://schemas.microsoft.com/office/drawing/2014/main" id="{1E54274E-CC38-4947-AAE7-8C54D84E6874}"/>
              </a:ext>
            </a:extLst>
          </p:cNvPr>
          <p:cNvPicPr>
            <a:picLocks noChangeAspect="1"/>
          </p:cNvPicPr>
          <p:nvPr/>
        </p:nvPicPr>
        <p:blipFill>
          <a:blip r:embed="rId3"/>
          <a:stretch>
            <a:fillRect/>
          </a:stretch>
        </p:blipFill>
        <p:spPr>
          <a:xfrm>
            <a:off x="308917" y="2419350"/>
            <a:ext cx="2900581" cy="2236204"/>
          </a:xfrm>
          <a:prstGeom prst="rect">
            <a:avLst/>
          </a:prstGeom>
        </p:spPr>
      </p:pic>
      <p:pic>
        <p:nvPicPr>
          <p:cNvPr id="7" name="Picture 6">
            <a:extLst>
              <a:ext uri="{FF2B5EF4-FFF2-40B4-BE49-F238E27FC236}">
                <a16:creationId xmlns:a16="http://schemas.microsoft.com/office/drawing/2014/main" id="{53DDD078-213D-4E05-BD79-09C90C918AEF}"/>
              </a:ext>
            </a:extLst>
          </p:cNvPr>
          <p:cNvPicPr>
            <a:picLocks noChangeAspect="1"/>
          </p:cNvPicPr>
          <p:nvPr/>
        </p:nvPicPr>
        <p:blipFill>
          <a:blip r:embed="rId4"/>
          <a:stretch>
            <a:fillRect/>
          </a:stretch>
        </p:blipFill>
        <p:spPr>
          <a:xfrm>
            <a:off x="3515537" y="0"/>
            <a:ext cx="8738360" cy="6858000"/>
          </a:xfrm>
          <a:prstGeom prst="rect">
            <a:avLst/>
          </a:prstGeom>
        </p:spPr>
      </p:pic>
      <p:sp>
        <p:nvSpPr>
          <p:cNvPr id="9" name="Title 3">
            <a:extLst>
              <a:ext uri="{FF2B5EF4-FFF2-40B4-BE49-F238E27FC236}">
                <a16:creationId xmlns:a16="http://schemas.microsoft.com/office/drawing/2014/main" id="{93F67784-7EF6-4C72-9A75-02566E41F7D2}"/>
              </a:ext>
            </a:extLst>
          </p:cNvPr>
          <p:cNvSpPr txBox="1">
            <a:spLocks/>
          </p:cNvSpPr>
          <p:nvPr/>
        </p:nvSpPr>
        <p:spPr>
          <a:xfrm>
            <a:off x="65817" y="5889976"/>
            <a:ext cx="3386782" cy="480435"/>
          </a:xfrm>
          <a:prstGeom prst="rect">
            <a:avLst/>
          </a:prstGeom>
        </p:spPr>
        <p:txBody>
          <a:bodyPr>
            <a:normAutofit fontScale="25000" lnSpcReduction="20000"/>
          </a:bodyPr>
          <a:lstStyle>
            <a:lvl1pPr algn="ctr" defTabSz="914354" rtl="0" eaLnBrk="1" latinLnBrk="0" hangingPunct="1">
              <a:lnSpc>
                <a:spcPct val="90000"/>
              </a:lnSpc>
              <a:spcBef>
                <a:spcPct val="0"/>
              </a:spcBef>
              <a:buNone/>
              <a:defRPr sz="3200" b="1" kern="1200" baseline="0">
                <a:solidFill>
                  <a:srgbClr val="34617A"/>
                </a:solidFill>
                <a:latin typeface="Arial" panose="020B0604020202020204" pitchFamily="34" charset="0"/>
                <a:ea typeface="+mj-ea"/>
                <a:cs typeface="Arial" panose="020B0604020202020204" pitchFamily="34" charset="0"/>
              </a:defRPr>
            </a:lvl1pPr>
          </a:lstStyle>
          <a:p>
            <a:pPr>
              <a:lnSpc>
                <a:spcPct val="120000"/>
              </a:lnSpc>
            </a:pPr>
            <a:r>
              <a:rPr lang="en-US" sz="4700">
                <a:hlinkClick r:id="rId5"/>
              </a:rPr>
              <a:t>https://www.morpc.org/wordpress/wp-content/uploads/2019/07/Report-Card-Digital-2019.pdf</a:t>
            </a:r>
            <a:endParaRPr lang="en-US" sz="4700"/>
          </a:p>
          <a:p>
            <a:endParaRPr lang="en-US"/>
          </a:p>
        </p:txBody>
      </p:sp>
    </p:spTree>
    <p:extLst>
      <p:ext uri="{BB962C8B-B14F-4D97-AF65-F5344CB8AC3E}">
        <p14:creationId xmlns:p14="http://schemas.microsoft.com/office/powerpoint/2010/main" val="3279314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E2A94C-8830-44CF-83F0-46E96C74F47E}"/>
              </a:ext>
            </a:extLst>
          </p:cNvPr>
          <p:cNvSpPr/>
          <p:nvPr/>
        </p:nvSpPr>
        <p:spPr>
          <a:xfrm>
            <a:off x="8362950" y="361950"/>
            <a:ext cx="3595225" cy="503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5817" y="487589"/>
            <a:ext cx="3386782" cy="480435"/>
          </a:xfrm>
        </p:spPr>
        <p:txBody>
          <a:bodyPr>
            <a:normAutofit fontScale="90000"/>
          </a:bodyPr>
          <a:lstStyle/>
          <a:p>
            <a:r>
              <a:rPr lang="en-US"/>
              <a:t>MORPC</a:t>
            </a:r>
            <a:br>
              <a:rPr lang="en-US"/>
            </a:br>
            <a:r>
              <a:rPr lang="en-US"/>
              <a:t>PERFORMANCE MONITORING</a:t>
            </a:r>
          </a:p>
        </p:txBody>
      </p:sp>
      <p:pic>
        <p:nvPicPr>
          <p:cNvPr id="6" name="Picture 5">
            <a:extLst>
              <a:ext uri="{FF2B5EF4-FFF2-40B4-BE49-F238E27FC236}">
                <a16:creationId xmlns:a16="http://schemas.microsoft.com/office/drawing/2014/main" id="{1E54274E-CC38-4947-AAE7-8C54D84E6874}"/>
              </a:ext>
            </a:extLst>
          </p:cNvPr>
          <p:cNvPicPr>
            <a:picLocks noChangeAspect="1"/>
          </p:cNvPicPr>
          <p:nvPr/>
        </p:nvPicPr>
        <p:blipFill>
          <a:blip r:embed="rId3"/>
          <a:stretch>
            <a:fillRect/>
          </a:stretch>
        </p:blipFill>
        <p:spPr>
          <a:xfrm>
            <a:off x="233825" y="2419350"/>
            <a:ext cx="2900581" cy="2236204"/>
          </a:xfrm>
          <a:prstGeom prst="rect">
            <a:avLst/>
          </a:prstGeom>
        </p:spPr>
      </p:pic>
      <p:sp>
        <p:nvSpPr>
          <p:cNvPr id="9" name="Title 3">
            <a:extLst>
              <a:ext uri="{FF2B5EF4-FFF2-40B4-BE49-F238E27FC236}">
                <a16:creationId xmlns:a16="http://schemas.microsoft.com/office/drawing/2014/main" id="{93F67784-7EF6-4C72-9A75-02566E41F7D2}"/>
              </a:ext>
            </a:extLst>
          </p:cNvPr>
          <p:cNvSpPr txBox="1">
            <a:spLocks/>
          </p:cNvSpPr>
          <p:nvPr/>
        </p:nvSpPr>
        <p:spPr>
          <a:xfrm>
            <a:off x="65817" y="5889976"/>
            <a:ext cx="3386782" cy="480435"/>
          </a:xfrm>
          <a:prstGeom prst="rect">
            <a:avLst/>
          </a:prstGeom>
        </p:spPr>
        <p:txBody>
          <a:bodyPr>
            <a:normAutofit fontScale="25000" lnSpcReduction="20000"/>
          </a:bodyPr>
          <a:lstStyle>
            <a:lvl1pPr algn="ctr" defTabSz="914354" rtl="0" eaLnBrk="1" latinLnBrk="0" hangingPunct="1">
              <a:lnSpc>
                <a:spcPct val="90000"/>
              </a:lnSpc>
              <a:spcBef>
                <a:spcPct val="0"/>
              </a:spcBef>
              <a:buNone/>
              <a:defRPr sz="3200" b="1" kern="1200" baseline="0">
                <a:solidFill>
                  <a:srgbClr val="34617A"/>
                </a:solidFill>
                <a:latin typeface="Arial" panose="020B0604020202020204" pitchFamily="34" charset="0"/>
                <a:ea typeface="+mj-ea"/>
                <a:cs typeface="Arial" panose="020B0604020202020204" pitchFamily="34" charset="0"/>
              </a:defRPr>
            </a:lvl1pPr>
          </a:lstStyle>
          <a:p>
            <a:pPr>
              <a:lnSpc>
                <a:spcPct val="120000"/>
              </a:lnSpc>
            </a:pPr>
            <a:r>
              <a:rPr lang="en-US" sz="4700">
                <a:hlinkClick r:id="rId4"/>
              </a:rPr>
              <a:t>https://www.morpc.org/wordpress/wp-content/uploads/2019/07/Report-Card-Digital-2019.pdf</a:t>
            </a:r>
            <a:endParaRPr lang="en-US" sz="4700"/>
          </a:p>
          <a:p>
            <a:endParaRPr lang="en-US"/>
          </a:p>
        </p:txBody>
      </p:sp>
      <p:pic>
        <p:nvPicPr>
          <p:cNvPr id="2" name="Picture 1">
            <a:extLst>
              <a:ext uri="{FF2B5EF4-FFF2-40B4-BE49-F238E27FC236}">
                <a16:creationId xmlns:a16="http://schemas.microsoft.com/office/drawing/2014/main" id="{989A9DEC-B750-4CBB-8FCC-492F936DD9B7}"/>
              </a:ext>
            </a:extLst>
          </p:cNvPr>
          <p:cNvPicPr>
            <a:picLocks noChangeAspect="1"/>
          </p:cNvPicPr>
          <p:nvPr/>
        </p:nvPicPr>
        <p:blipFill rotWithShape="1">
          <a:blip r:embed="rId5"/>
          <a:srcRect r="1102"/>
          <a:stretch/>
        </p:blipFill>
        <p:spPr>
          <a:xfrm>
            <a:off x="3342599" y="0"/>
            <a:ext cx="4334551" cy="6858000"/>
          </a:xfrm>
          <a:prstGeom prst="rect">
            <a:avLst/>
          </a:prstGeom>
        </p:spPr>
      </p:pic>
      <p:sp>
        <p:nvSpPr>
          <p:cNvPr id="3" name="Rectangle 2">
            <a:extLst>
              <a:ext uri="{FF2B5EF4-FFF2-40B4-BE49-F238E27FC236}">
                <a16:creationId xmlns:a16="http://schemas.microsoft.com/office/drawing/2014/main" id="{5DCE90B4-D67C-4583-8FB9-2BD1583C46D0}"/>
              </a:ext>
            </a:extLst>
          </p:cNvPr>
          <p:cNvSpPr/>
          <p:nvPr/>
        </p:nvSpPr>
        <p:spPr>
          <a:xfrm>
            <a:off x="8707998" y="3270982"/>
            <a:ext cx="2905125" cy="1938992"/>
          </a:xfrm>
          <a:prstGeom prst="rect">
            <a:avLst/>
          </a:prstGeom>
        </p:spPr>
        <p:txBody>
          <a:bodyPr wrap="square">
            <a:spAutoFit/>
          </a:bodyPr>
          <a:lstStyle/>
          <a:p>
            <a:r>
              <a:rPr lang="en-US" sz="1200" b="1">
                <a:latin typeface="Arial" panose="020B0604020202020204" pitchFamily="34" charset="0"/>
                <a:cs typeface="Arial" panose="020B0604020202020204" pitchFamily="34" charset="0"/>
                <a:hlinkClick r:id="rId6"/>
              </a:rPr>
              <a:t>https://www.transportation.ohio.gov/wps/wcm/connect/gov/4e742895-2ccf-46d7-a5f4-d10598dc91da/2021+TSPR+Federal+Only+-+Final+Draft+11-18-21.pdf?MOD=AJPERES&amp;CONVERT_TO=url&amp;CACHEID=ROOTWORKSPACE.Z18_M1HGGIK0N0JO00QO9DDDDM3000-4e742895-2ccf-46d7-a5f4-d10598dc91da-nROo7DJ</a:t>
            </a:r>
            <a:endParaRPr lang="en-US" sz="1200" b="1">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87B10B5-9EEF-4644-9E0B-D63A85F1F6F9}"/>
              </a:ext>
            </a:extLst>
          </p:cNvPr>
          <p:cNvPicPr>
            <a:picLocks noChangeAspect="1"/>
          </p:cNvPicPr>
          <p:nvPr/>
        </p:nvPicPr>
        <p:blipFill>
          <a:blip r:embed="rId7"/>
          <a:stretch>
            <a:fillRect/>
          </a:stretch>
        </p:blipFill>
        <p:spPr>
          <a:xfrm>
            <a:off x="8532472" y="727806"/>
            <a:ext cx="3304984" cy="2239512"/>
          </a:xfrm>
          <a:prstGeom prst="rect">
            <a:avLst/>
          </a:prstGeom>
        </p:spPr>
      </p:pic>
    </p:spTree>
    <p:extLst>
      <p:ext uri="{BB962C8B-B14F-4D97-AF65-F5344CB8AC3E}">
        <p14:creationId xmlns:p14="http://schemas.microsoft.com/office/powerpoint/2010/main" val="379441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40A7C0F-6A87-45D9-866E-05E83C694006}"/>
              </a:ext>
            </a:extLst>
          </p:cNvPr>
          <p:cNvGraphicFramePr/>
          <p:nvPr>
            <p:extLst>
              <p:ext uri="{D42A27DB-BD31-4B8C-83A1-F6EECF244321}">
                <p14:modId xmlns:p14="http://schemas.microsoft.com/office/powerpoint/2010/main" val="2397986712"/>
              </p:ext>
            </p:extLst>
          </p:nvPr>
        </p:nvGraphicFramePr>
        <p:xfrm>
          <a:off x="685062" y="498629"/>
          <a:ext cx="6986726" cy="5628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p:cNvSpPr>
            <a:spLocks noGrp="1"/>
          </p:cNvSpPr>
          <p:nvPr>
            <p:ph sz="half" idx="4294967295"/>
          </p:nvPr>
        </p:nvSpPr>
        <p:spPr>
          <a:xfrm>
            <a:off x="6257147" y="266331"/>
            <a:ext cx="5560643" cy="5349549"/>
          </a:xfrm>
        </p:spPr>
        <p:txBody>
          <a:bodyPr>
            <a:normAutofit/>
          </a:bodyPr>
          <a:lstStyle/>
          <a:p>
            <a:pPr marL="0" indent="0" algn="r">
              <a:lnSpc>
                <a:spcPct val="100000"/>
              </a:lnSpc>
              <a:spcBef>
                <a:spcPts val="0"/>
              </a:spcBef>
              <a:buNone/>
            </a:pPr>
            <a:r>
              <a:rPr lang="en-US" sz="2400" b="1">
                <a:solidFill>
                  <a:srgbClr val="365173"/>
                </a:solidFill>
              </a:rPr>
              <a:t>Metropolitan Planning Organization</a:t>
            </a:r>
          </a:p>
          <a:p>
            <a:pPr marL="0" indent="0" algn="r">
              <a:lnSpc>
                <a:spcPct val="100000"/>
              </a:lnSpc>
              <a:spcBef>
                <a:spcPts val="0"/>
              </a:spcBef>
              <a:buNone/>
            </a:pPr>
            <a:r>
              <a:rPr lang="en-US" sz="2400" b="1" i="1">
                <a:solidFill>
                  <a:srgbClr val="365173"/>
                </a:solidFill>
              </a:rPr>
              <a:t>Required Products </a:t>
            </a:r>
          </a:p>
        </p:txBody>
      </p:sp>
      <p:pic>
        <p:nvPicPr>
          <p:cNvPr id="5" name="Graphic 4" descr="Arrow Slight curve">
            <a:extLst>
              <a:ext uri="{FF2B5EF4-FFF2-40B4-BE49-F238E27FC236}">
                <a16:creationId xmlns:a16="http://schemas.microsoft.com/office/drawing/2014/main" id="{7514C776-B2E6-4B28-B9A8-6460364CBA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1267027">
            <a:off x="5162750" y="591115"/>
            <a:ext cx="1866500" cy="1866500"/>
          </a:xfrm>
          <a:prstGeom prst="rect">
            <a:avLst/>
          </a:prstGeom>
        </p:spPr>
      </p:pic>
      <p:sp>
        <p:nvSpPr>
          <p:cNvPr id="3" name="Rectangle 2">
            <a:extLst>
              <a:ext uri="{FF2B5EF4-FFF2-40B4-BE49-F238E27FC236}">
                <a16:creationId xmlns:a16="http://schemas.microsoft.com/office/drawing/2014/main" id="{F46BB47C-FE09-44D3-B378-D2335773E87A}"/>
              </a:ext>
            </a:extLst>
          </p:cNvPr>
          <p:cNvSpPr/>
          <p:nvPr/>
        </p:nvSpPr>
        <p:spPr>
          <a:xfrm>
            <a:off x="7350577" y="1646979"/>
            <a:ext cx="4156361" cy="2862322"/>
          </a:xfrm>
          <a:prstGeom prst="rect">
            <a:avLst/>
          </a:prstGeom>
        </p:spPr>
        <p:txBody>
          <a:bodyPr wrap="square">
            <a:spAutoFit/>
          </a:bodyPr>
          <a:lstStyle/>
          <a:p>
            <a:r>
              <a:rPr lang="en-US" sz="2000">
                <a:solidFill>
                  <a:srgbClr val="365173"/>
                </a:solidFill>
                <a:latin typeface="franklin-gothic-bookregular"/>
              </a:rPr>
              <a:t>The Planning Work Program (PWP) describes the transportation planning, projects and studies we conduct during the state fiscal year running from July 1 through June 30. It is one of three major planning documents mandated by the federal government for metropolitan planning organizations.</a:t>
            </a:r>
            <a:endParaRPr lang="en-US" sz="2000">
              <a:solidFill>
                <a:srgbClr val="365173"/>
              </a:solidFill>
            </a:endParaRPr>
          </a:p>
        </p:txBody>
      </p:sp>
    </p:spTree>
    <p:extLst>
      <p:ext uri="{BB962C8B-B14F-4D97-AF65-F5344CB8AC3E}">
        <p14:creationId xmlns:p14="http://schemas.microsoft.com/office/powerpoint/2010/main" val="1724060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EC9905-54FF-4BBA-A3F4-DB021017A4B4}"/>
              </a:ext>
            </a:extLst>
          </p:cNvPr>
          <p:cNvSpPr>
            <a:spLocks noGrp="1"/>
          </p:cNvSpPr>
          <p:nvPr>
            <p:ph type="title"/>
          </p:nvPr>
        </p:nvSpPr>
        <p:spPr/>
        <p:txBody>
          <a:bodyPr>
            <a:normAutofit fontScale="90000"/>
          </a:bodyPr>
          <a:lstStyle/>
          <a:p>
            <a:r>
              <a:rPr lang="en-US"/>
              <a:t>PLANNING WORK PROGRAM</a:t>
            </a:r>
          </a:p>
        </p:txBody>
      </p:sp>
      <p:sp>
        <p:nvSpPr>
          <p:cNvPr id="4" name="Content Placeholder 3">
            <a:extLst>
              <a:ext uri="{FF2B5EF4-FFF2-40B4-BE49-F238E27FC236}">
                <a16:creationId xmlns:a16="http://schemas.microsoft.com/office/drawing/2014/main" id="{7DCE4E78-6152-460B-817D-4D4A548D9B7E}"/>
              </a:ext>
            </a:extLst>
          </p:cNvPr>
          <p:cNvSpPr>
            <a:spLocks noGrp="1"/>
          </p:cNvSpPr>
          <p:nvPr>
            <p:ph sz="half" idx="2"/>
          </p:nvPr>
        </p:nvSpPr>
        <p:spPr>
          <a:xfrm>
            <a:off x="411891" y="1629331"/>
            <a:ext cx="6492163" cy="2167222"/>
          </a:xfrm>
        </p:spPr>
        <p:txBody>
          <a:bodyPr>
            <a:normAutofit/>
          </a:bodyPr>
          <a:lstStyle/>
          <a:p>
            <a:pPr marL="0" indent="0">
              <a:buNone/>
            </a:pPr>
            <a:r>
              <a:rPr lang="en-US" sz="2000"/>
              <a:t>FORMULA FUNDED ACTIVITIES </a:t>
            </a:r>
            <a:r>
              <a:rPr lang="en-US" sz="2000" b="1">
                <a:solidFill>
                  <a:srgbClr val="00B050"/>
                </a:solidFill>
              </a:rPr>
              <a:t>$3.5M</a:t>
            </a:r>
          </a:p>
          <a:p>
            <a:pPr lvl="1"/>
            <a:r>
              <a:rPr lang="en-US" sz="2000"/>
              <a:t>Active Transportation Planning</a:t>
            </a:r>
          </a:p>
          <a:p>
            <a:pPr lvl="1"/>
            <a:r>
              <a:rPr lang="en-US" sz="2000"/>
              <a:t>Safety</a:t>
            </a:r>
          </a:p>
          <a:p>
            <a:pPr lvl="1"/>
            <a:r>
              <a:rPr lang="en-US" sz="2000"/>
              <a:t>Traffic Forecasting &amp; Modeling</a:t>
            </a:r>
          </a:p>
          <a:p>
            <a:pPr lvl="1"/>
            <a:r>
              <a:rPr lang="en-US" sz="2000"/>
              <a:t>Transportation Improvement Program (TIP)</a:t>
            </a:r>
          </a:p>
          <a:p>
            <a:pPr lvl="1"/>
            <a:r>
              <a:rPr lang="en-US" sz="2000"/>
              <a:t>Metropolitan Transportation Plan (MTP)</a:t>
            </a:r>
          </a:p>
        </p:txBody>
      </p:sp>
      <p:sp>
        <p:nvSpPr>
          <p:cNvPr id="5" name="TextBox 4">
            <a:extLst>
              <a:ext uri="{FF2B5EF4-FFF2-40B4-BE49-F238E27FC236}">
                <a16:creationId xmlns:a16="http://schemas.microsoft.com/office/drawing/2014/main" id="{4AEBCA47-527E-19C3-BDDF-11B10C787534}"/>
              </a:ext>
            </a:extLst>
          </p:cNvPr>
          <p:cNvSpPr txBox="1"/>
          <p:nvPr/>
        </p:nvSpPr>
        <p:spPr>
          <a:xfrm>
            <a:off x="6714080" y="1629331"/>
            <a:ext cx="3729803" cy="1423467"/>
          </a:xfrm>
          <a:prstGeom prst="rect">
            <a:avLst/>
          </a:prstGeom>
          <a:noFill/>
        </p:spPr>
        <p:txBody>
          <a:bodyPr wrap="square" rtlCol="0">
            <a:spAutoFit/>
          </a:bodyPr>
          <a:lstStyle/>
          <a:p>
            <a:pPr marL="0" indent="0">
              <a:buNone/>
            </a:pPr>
            <a:r>
              <a:rPr lang="en-US" sz="2000">
                <a:solidFill>
                  <a:schemeClr val="bg1">
                    <a:lumMod val="50000"/>
                  </a:schemeClr>
                </a:solidFill>
                <a:latin typeface="Arial" panose="020B0604020202020204" pitchFamily="34" charset="0"/>
                <a:cs typeface="Arial" panose="020B0604020202020204" pitchFamily="34" charset="0"/>
              </a:rPr>
              <a:t>SPECIAL STUDIES </a:t>
            </a:r>
            <a:r>
              <a:rPr lang="en-US" sz="2000" b="1">
                <a:solidFill>
                  <a:srgbClr val="00B050"/>
                </a:solidFill>
              </a:rPr>
              <a:t>$1.5M</a:t>
            </a:r>
            <a:endParaRPr lang="en-US" sz="2000"/>
          </a:p>
          <a:p>
            <a:pPr marL="685766" lvl="1" indent="-228589" defTabSz="914354">
              <a:lnSpc>
                <a:spcPct val="90000"/>
              </a:lnSpc>
              <a:spcBef>
                <a:spcPts val="500"/>
              </a:spcBef>
              <a:buFont typeface="Arial" panose="020B0604020202020204" pitchFamily="34" charset="0"/>
              <a:buChar char="•"/>
            </a:pPr>
            <a:r>
              <a:rPr lang="en-US" sz="2000">
                <a:solidFill>
                  <a:srgbClr val="34617A"/>
                </a:solidFill>
                <a:latin typeface="Arial" panose="020B0604020202020204" pitchFamily="34" charset="0"/>
                <a:cs typeface="Arial" panose="020B0604020202020204" pitchFamily="34" charset="0"/>
              </a:rPr>
              <a:t>LinkUS</a:t>
            </a:r>
          </a:p>
          <a:p>
            <a:pPr marL="685766" lvl="1" indent="-228589" defTabSz="914354">
              <a:lnSpc>
                <a:spcPct val="90000"/>
              </a:lnSpc>
              <a:spcBef>
                <a:spcPts val="500"/>
              </a:spcBef>
              <a:buFont typeface="Arial" panose="020B0604020202020204" pitchFamily="34" charset="0"/>
              <a:buChar char="•"/>
            </a:pPr>
            <a:r>
              <a:rPr lang="en-US" sz="2000">
                <a:solidFill>
                  <a:srgbClr val="34617A"/>
                </a:solidFill>
                <a:latin typeface="Arial" panose="020B0604020202020204" pitchFamily="34" charset="0"/>
                <a:cs typeface="Arial" panose="020B0604020202020204" pitchFamily="34" charset="0"/>
              </a:rPr>
              <a:t>Greenways Wayfinding</a:t>
            </a:r>
          </a:p>
          <a:p>
            <a:pPr marL="685766" lvl="1" indent="-228589" defTabSz="914354">
              <a:lnSpc>
                <a:spcPct val="90000"/>
              </a:lnSpc>
              <a:spcBef>
                <a:spcPts val="500"/>
              </a:spcBef>
              <a:buFont typeface="Arial" panose="020B0604020202020204" pitchFamily="34" charset="0"/>
              <a:buChar char="•"/>
            </a:pPr>
            <a:r>
              <a:rPr lang="en-US" sz="2000">
                <a:solidFill>
                  <a:srgbClr val="34617A"/>
                </a:solidFill>
                <a:latin typeface="Arial" panose="020B0604020202020204" pitchFamily="34" charset="0"/>
                <a:cs typeface="Arial" panose="020B0604020202020204" pitchFamily="34" charset="0"/>
              </a:rPr>
              <a:t>Technical Assistance</a:t>
            </a:r>
          </a:p>
        </p:txBody>
      </p:sp>
      <p:sp>
        <p:nvSpPr>
          <p:cNvPr id="17" name="TextBox 16">
            <a:extLst>
              <a:ext uri="{FF2B5EF4-FFF2-40B4-BE49-F238E27FC236}">
                <a16:creationId xmlns:a16="http://schemas.microsoft.com/office/drawing/2014/main" id="{E3A5202E-1FA8-2A6E-31E2-DA3A5528B719}"/>
              </a:ext>
            </a:extLst>
          </p:cNvPr>
          <p:cNvSpPr txBox="1"/>
          <p:nvPr/>
        </p:nvSpPr>
        <p:spPr>
          <a:xfrm>
            <a:off x="411891" y="4260516"/>
            <a:ext cx="4158393" cy="1082348"/>
          </a:xfrm>
          <a:prstGeom prst="rect">
            <a:avLst/>
          </a:prstGeom>
          <a:noFill/>
        </p:spPr>
        <p:txBody>
          <a:bodyPr wrap="square" rtlCol="0">
            <a:spAutoFit/>
          </a:bodyPr>
          <a:lstStyle/>
          <a:p>
            <a:pPr marL="0" indent="0">
              <a:buNone/>
            </a:pPr>
            <a:r>
              <a:rPr lang="en-US" sz="2000">
                <a:solidFill>
                  <a:schemeClr val="bg1">
                    <a:lumMod val="50000"/>
                  </a:schemeClr>
                </a:solidFill>
                <a:latin typeface="Arial" panose="020B0604020202020204" pitchFamily="34" charset="0"/>
                <a:cs typeface="Arial" panose="020B0604020202020204" pitchFamily="34" charset="0"/>
              </a:rPr>
              <a:t>RIDESHARE/ AIR QUALITY </a:t>
            </a:r>
            <a:r>
              <a:rPr lang="en-US" sz="2000" b="1">
                <a:solidFill>
                  <a:srgbClr val="00B050"/>
                </a:solidFill>
              </a:rPr>
              <a:t>$1.2M</a:t>
            </a:r>
            <a:endParaRPr lang="en-US" sz="2000"/>
          </a:p>
          <a:p>
            <a:pPr marL="685766" lvl="1" indent="-228589" defTabSz="914354">
              <a:lnSpc>
                <a:spcPct val="90000"/>
              </a:lnSpc>
              <a:spcBef>
                <a:spcPts val="500"/>
              </a:spcBef>
              <a:buFont typeface="Arial" panose="020B0604020202020204" pitchFamily="34" charset="0"/>
              <a:buChar char="•"/>
            </a:pPr>
            <a:r>
              <a:rPr lang="en-US" sz="2000">
                <a:solidFill>
                  <a:srgbClr val="34617A"/>
                </a:solidFill>
                <a:latin typeface="Arial" panose="020B0604020202020204" pitchFamily="34" charset="0"/>
                <a:cs typeface="Arial" panose="020B0604020202020204" pitchFamily="34" charset="0"/>
              </a:rPr>
              <a:t>Gohio</a:t>
            </a:r>
          </a:p>
          <a:p>
            <a:pPr marL="685766" lvl="1" indent="-228589" defTabSz="914354">
              <a:lnSpc>
                <a:spcPct val="90000"/>
              </a:lnSpc>
              <a:spcBef>
                <a:spcPts val="500"/>
              </a:spcBef>
              <a:buFont typeface="Arial" panose="020B0604020202020204" pitchFamily="34" charset="0"/>
              <a:buChar char="•"/>
            </a:pPr>
            <a:r>
              <a:rPr lang="en-US" sz="2000">
                <a:solidFill>
                  <a:srgbClr val="34617A"/>
                </a:solidFill>
                <a:latin typeface="Arial" panose="020B0604020202020204" pitchFamily="34" charset="0"/>
                <a:cs typeface="Arial" panose="020B0604020202020204" pitchFamily="34" charset="0"/>
              </a:rPr>
              <a:t>Air Quality Alerts &amp; More</a:t>
            </a:r>
          </a:p>
        </p:txBody>
      </p:sp>
    </p:spTree>
    <p:extLst>
      <p:ext uri="{BB962C8B-B14F-4D97-AF65-F5344CB8AC3E}">
        <p14:creationId xmlns:p14="http://schemas.microsoft.com/office/powerpoint/2010/main" val="22243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AA28DC-131E-482A-A4F9-257EB22092E3}"/>
              </a:ext>
            </a:extLst>
          </p:cNvPr>
          <p:cNvSpPr txBox="1"/>
          <p:nvPr/>
        </p:nvSpPr>
        <p:spPr>
          <a:xfrm>
            <a:off x="396608" y="119111"/>
            <a:ext cx="7927597"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LET’S TALK ABOUT </a:t>
            </a:r>
          </a:p>
          <a:p>
            <a:r>
              <a:rPr lang="en-US" sz="4400" b="1">
                <a:solidFill>
                  <a:schemeClr val="bg1"/>
                </a:solidFill>
                <a:latin typeface="Arial" panose="020B0604020202020204" pitchFamily="34" charset="0"/>
                <a:cs typeface="Arial" panose="020B0604020202020204" pitchFamily="34" charset="0"/>
              </a:rPr>
              <a:t>      FEDERAL FUNDING….</a:t>
            </a:r>
          </a:p>
        </p:txBody>
      </p:sp>
    </p:spTree>
    <p:extLst>
      <p:ext uri="{BB962C8B-B14F-4D97-AF65-F5344CB8AC3E}">
        <p14:creationId xmlns:p14="http://schemas.microsoft.com/office/powerpoint/2010/main" val="13693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B27B7-23C5-47FB-A8BC-85194737CB51}"/>
              </a:ext>
            </a:extLst>
          </p:cNvPr>
          <p:cNvSpPr>
            <a:spLocks noGrp="1"/>
          </p:cNvSpPr>
          <p:nvPr>
            <p:ph type="title"/>
          </p:nvPr>
        </p:nvSpPr>
        <p:spPr/>
        <p:txBody>
          <a:bodyPr>
            <a:normAutofit fontScale="90000"/>
          </a:bodyPr>
          <a:lstStyle/>
          <a:p>
            <a:r>
              <a:rPr lang="en-US"/>
              <a:t>Intermodal Transportation Authorization Bills</a:t>
            </a:r>
          </a:p>
        </p:txBody>
      </p:sp>
      <p:sp>
        <p:nvSpPr>
          <p:cNvPr id="3" name="Rectangle 2">
            <a:extLst>
              <a:ext uri="{FF2B5EF4-FFF2-40B4-BE49-F238E27FC236}">
                <a16:creationId xmlns:a16="http://schemas.microsoft.com/office/drawing/2014/main" id="{610D1F1D-BF06-4A49-9AFB-22B58EA99968}"/>
              </a:ext>
            </a:extLst>
          </p:cNvPr>
          <p:cNvSpPr/>
          <p:nvPr/>
        </p:nvSpPr>
        <p:spPr>
          <a:xfrm>
            <a:off x="193597" y="1228397"/>
            <a:ext cx="11883082" cy="4939814"/>
          </a:xfrm>
          <a:prstGeom prst="rect">
            <a:avLst/>
          </a:prstGeom>
        </p:spPr>
        <p:txBody>
          <a:bodyPr wrap="square">
            <a:spAutoFit/>
          </a:bodyPr>
          <a:lstStyle/>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Intermodal Surface Transportation Efficiency Act (ISTEA)</a:t>
            </a:r>
          </a:p>
          <a:p>
            <a:pPr>
              <a:spcAft>
                <a:spcPts val="600"/>
              </a:spcAft>
            </a:pPr>
            <a:r>
              <a:rPr lang="en-US" sz="2000" b="1">
                <a:solidFill>
                  <a:schemeClr val="tx2"/>
                </a:solidFill>
                <a:latin typeface="Arial" panose="020B0604020202020204" pitchFamily="34" charset="0"/>
              </a:rPr>
              <a:t>	1991</a:t>
            </a:r>
            <a:endParaRPr lang="en-US" sz="2000">
              <a:solidFill>
                <a:schemeClr val="tx2"/>
              </a:solidFill>
              <a:latin typeface="Arial" panose="020B0604020202020204" pitchFamily="34" charset="0"/>
            </a:endParaRPr>
          </a:p>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Transportation Equity Act for the 21st Century (TEA-21) </a:t>
            </a:r>
          </a:p>
          <a:p>
            <a:pPr>
              <a:spcAft>
                <a:spcPts val="600"/>
              </a:spcAft>
            </a:pPr>
            <a:r>
              <a:rPr lang="en-US" sz="2000" b="1">
                <a:solidFill>
                  <a:schemeClr val="tx2"/>
                </a:solidFill>
                <a:latin typeface="Arial" panose="020B0604020202020204" pitchFamily="34" charset="0"/>
              </a:rPr>
              <a:t>	1998</a:t>
            </a:r>
            <a:endParaRPr lang="en-US" sz="2000">
              <a:solidFill>
                <a:schemeClr val="tx2"/>
              </a:solidFill>
              <a:latin typeface="Arial" panose="020B0604020202020204" pitchFamily="34" charset="0"/>
            </a:endParaRPr>
          </a:p>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Safe, Accountable, Flexible, Efficient Transportation Equity Act: A Legacy for Users (SAFETEA-LU) 	</a:t>
            </a:r>
            <a:r>
              <a:rPr lang="en-US" sz="2000" b="1">
                <a:solidFill>
                  <a:schemeClr val="tx2"/>
                </a:solidFill>
                <a:latin typeface="Arial" panose="020B0604020202020204" pitchFamily="34" charset="0"/>
              </a:rPr>
              <a:t>2005</a:t>
            </a:r>
            <a:endParaRPr lang="en-US" sz="2000">
              <a:solidFill>
                <a:schemeClr val="tx2"/>
              </a:solidFill>
              <a:latin typeface="Arial" panose="020B0604020202020204" pitchFamily="34" charset="0"/>
            </a:endParaRPr>
          </a:p>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Moving Ahead for Progress in the 21st Century Act, (MAP-21)</a:t>
            </a:r>
          </a:p>
          <a:p>
            <a:pPr>
              <a:spcAft>
                <a:spcPts val="600"/>
              </a:spcAft>
            </a:pPr>
            <a:r>
              <a:rPr lang="en-US" sz="2000" b="1">
                <a:solidFill>
                  <a:schemeClr val="tx2"/>
                </a:solidFill>
                <a:latin typeface="Arial" panose="020B0604020202020204" pitchFamily="34" charset="0"/>
              </a:rPr>
              <a:t>	2012</a:t>
            </a:r>
          </a:p>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Fixing America’s Surface Transportation Act (FAST-Act) </a:t>
            </a:r>
          </a:p>
          <a:p>
            <a:pPr>
              <a:spcAft>
                <a:spcPts val="600"/>
              </a:spcAft>
            </a:pPr>
            <a:r>
              <a:rPr lang="en-US" sz="2000" b="1">
                <a:solidFill>
                  <a:schemeClr val="tx2"/>
                </a:solidFill>
                <a:latin typeface="Arial" panose="020B0604020202020204" pitchFamily="34" charset="0"/>
              </a:rPr>
              <a:t>	2015</a:t>
            </a:r>
          </a:p>
          <a:p>
            <a:pPr marL="285750" indent="-285750">
              <a:spcAft>
                <a:spcPts val="600"/>
              </a:spcAft>
              <a:buFont typeface="Arial" panose="020B0604020202020204" pitchFamily="34" charset="0"/>
              <a:buChar char="•"/>
            </a:pPr>
            <a:r>
              <a:rPr lang="en-US" sz="2000">
                <a:solidFill>
                  <a:schemeClr val="tx2"/>
                </a:solidFill>
                <a:latin typeface="Arial" panose="020B0604020202020204" pitchFamily="34" charset="0"/>
              </a:rPr>
              <a:t>Infrastructure Investment and Jobs Act (IIJA) [also referred to as Bipartisan Infrastructure Law (BIL)]</a:t>
            </a:r>
          </a:p>
          <a:p>
            <a:pPr>
              <a:spcAft>
                <a:spcPts val="600"/>
              </a:spcAft>
            </a:pPr>
            <a:r>
              <a:rPr lang="en-US" sz="2000" b="1">
                <a:solidFill>
                  <a:schemeClr val="tx2"/>
                </a:solidFill>
                <a:latin typeface="Arial" panose="020B0604020202020204" pitchFamily="34" charset="0"/>
              </a:rPr>
              <a:t>	2021</a:t>
            </a:r>
            <a:endParaRPr lang="en-US" sz="2000" b="1" i="0">
              <a:solidFill>
                <a:schemeClr val="tx2"/>
              </a:solidFill>
              <a:effectLst/>
              <a:latin typeface="Arial" panose="020B0604020202020204" pitchFamily="34" charset="0"/>
            </a:endParaRPr>
          </a:p>
          <a:p>
            <a:endParaRPr lang="en-US" sz="2000" b="1" i="0">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271305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A9894C-1185-46BC-8020-853A31E6B360}"/>
              </a:ext>
            </a:extLst>
          </p:cNvPr>
          <p:cNvSpPr>
            <a:spLocks noGrp="1"/>
          </p:cNvSpPr>
          <p:nvPr>
            <p:ph sz="half" idx="2"/>
          </p:nvPr>
        </p:nvSpPr>
        <p:spPr>
          <a:xfrm>
            <a:off x="1232018" y="2045816"/>
            <a:ext cx="6638994" cy="2533285"/>
          </a:xfrm>
        </p:spPr>
        <p:txBody>
          <a:bodyPr>
            <a:normAutofit/>
          </a:bodyPr>
          <a:lstStyle/>
          <a:p>
            <a:r>
              <a:rPr lang="en-US"/>
              <a:t>$ 660 Billion</a:t>
            </a:r>
          </a:p>
          <a:p>
            <a:pPr lvl="1"/>
            <a:r>
              <a:rPr lang="en-US"/>
              <a:t>FFY2022 – FFY2026</a:t>
            </a:r>
          </a:p>
          <a:p>
            <a:r>
              <a:rPr lang="en-US"/>
              <a:t>New programs</a:t>
            </a:r>
          </a:p>
          <a:p>
            <a:r>
              <a:rPr lang="en-US"/>
              <a:t>New federal competitive programs</a:t>
            </a:r>
          </a:p>
        </p:txBody>
      </p:sp>
      <p:sp>
        <p:nvSpPr>
          <p:cNvPr id="2" name="Title 1">
            <a:extLst>
              <a:ext uri="{FF2B5EF4-FFF2-40B4-BE49-F238E27FC236}">
                <a16:creationId xmlns:a16="http://schemas.microsoft.com/office/drawing/2014/main" id="{364B27B7-23C5-47FB-A8BC-85194737CB51}"/>
              </a:ext>
            </a:extLst>
          </p:cNvPr>
          <p:cNvSpPr>
            <a:spLocks noGrp="1"/>
          </p:cNvSpPr>
          <p:nvPr>
            <p:ph type="title"/>
          </p:nvPr>
        </p:nvSpPr>
        <p:spPr>
          <a:xfrm>
            <a:off x="193591" y="338117"/>
            <a:ext cx="8877300" cy="1069342"/>
          </a:xfrm>
        </p:spPr>
        <p:txBody>
          <a:bodyPr>
            <a:normAutofit fontScale="90000"/>
          </a:bodyPr>
          <a:lstStyle/>
          <a:p>
            <a:r>
              <a:rPr lang="en-US">
                <a:solidFill>
                  <a:schemeClr val="tx2"/>
                </a:solidFill>
              </a:rPr>
              <a:t>The Infrastructure Investment and Jobs Act (IIJA)</a:t>
            </a:r>
            <a:endParaRPr lang="en-US"/>
          </a:p>
        </p:txBody>
      </p:sp>
    </p:spTree>
    <p:extLst>
      <p:ext uri="{BB962C8B-B14F-4D97-AF65-F5344CB8AC3E}">
        <p14:creationId xmlns:p14="http://schemas.microsoft.com/office/powerpoint/2010/main" val="1538882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667" y="781047"/>
            <a:ext cx="5841436"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46782"/>
                </a:solidFill>
                <a:effectLst/>
                <a:uLnTx/>
                <a:uFillTx/>
                <a:latin typeface="Arial" panose="020B0604020202020204" pitchFamily="34" charset="0"/>
                <a:ea typeface="+mn-ea"/>
                <a:cs typeface="Arial" panose="020B0604020202020204" pitchFamily="34" charset="0"/>
              </a:rPr>
              <a:t>NICK GILL,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prstClr val="white">
                    <a:lumMod val="50000"/>
                  </a:prstClr>
                </a:solidFill>
                <a:latin typeface="Arial" panose="020B0604020202020204" pitchFamily="34" charset="0"/>
                <a:cs typeface="Arial" panose="020B0604020202020204" pitchFamily="34" charset="0"/>
              </a:rPr>
              <a:t>Transportation </a:t>
            </a:r>
            <a:r>
              <a:rPr kumimoji="0" lang="en-US" sz="1800" b="0" i="1"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Mid-Ohio Regional Planning Commission</a:t>
            </a:r>
            <a:br>
              <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59B48"/>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a:ln>
                  <a:noFill/>
                </a:ln>
                <a:solidFill>
                  <a:srgbClr val="459B48"/>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614.233.4151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hlinkClick r:id="rId2"/>
              </a:rPr>
              <a:t>ngill@morpc.org</a:t>
            </a:r>
            <a:endPar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111 Liberty Street, Suite 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Columbus, OH 43215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74" y="3181704"/>
            <a:ext cx="2366906" cy="819117"/>
          </a:xfrm>
          <a:prstGeom prst="rect">
            <a:avLst/>
          </a:prstGeom>
        </p:spPr>
      </p:pic>
    </p:spTree>
    <p:extLst>
      <p:ext uri="{BB962C8B-B14F-4D97-AF65-F5344CB8AC3E}">
        <p14:creationId xmlns:p14="http://schemas.microsoft.com/office/powerpoint/2010/main" val="404720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EE625-7736-B731-6576-D807112BD0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8C628C-D88D-FD79-C9D0-57BAEFB82B4C}"/>
              </a:ext>
            </a:extLst>
          </p:cNvPr>
          <p:cNvSpPr>
            <a:spLocks noGrp="1"/>
          </p:cNvSpPr>
          <p:nvPr>
            <p:ph type="title"/>
          </p:nvPr>
        </p:nvSpPr>
        <p:spPr/>
        <p:txBody>
          <a:bodyPr>
            <a:noAutofit/>
          </a:bodyPr>
          <a:lstStyle/>
          <a:p>
            <a:r>
              <a:rPr lang="en-US" sz="4000">
                <a:solidFill>
                  <a:srgbClr val="365072"/>
                </a:solidFill>
              </a:rPr>
              <a:t>HOW MORPC WORKS</a:t>
            </a:r>
          </a:p>
        </p:txBody>
      </p:sp>
      <p:sp>
        <p:nvSpPr>
          <p:cNvPr id="7" name="Content Placeholder 3">
            <a:extLst>
              <a:ext uri="{FF2B5EF4-FFF2-40B4-BE49-F238E27FC236}">
                <a16:creationId xmlns:a16="http://schemas.microsoft.com/office/drawing/2014/main" id="{73C08D08-E563-1365-720F-32458F7CD473}"/>
              </a:ext>
            </a:extLst>
          </p:cNvPr>
          <p:cNvSpPr>
            <a:spLocks noGrp="1"/>
          </p:cNvSpPr>
          <p:nvPr>
            <p:ph sz="half" idx="4294967295"/>
          </p:nvPr>
        </p:nvSpPr>
        <p:spPr>
          <a:xfrm>
            <a:off x="203525" y="1562096"/>
            <a:ext cx="4446054" cy="4406101"/>
          </a:xfrm>
        </p:spPr>
        <p:txBody>
          <a:bodyPr vert="horz" lIns="91440" tIns="45720" rIns="91440" bIns="45720" rtlCol="0" anchor="t">
            <a:normAutofit/>
          </a:bodyPr>
          <a:lstStyle/>
          <a:p>
            <a:pPr marL="0" indent="0">
              <a:buNone/>
            </a:pPr>
            <a:r>
              <a:rPr lang="en-US" sz="2800" b="1">
                <a:solidFill>
                  <a:srgbClr val="0076BD"/>
                </a:solidFill>
                <a:latin typeface="Arial"/>
                <a:cs typeface="Arial"/>
              </a:rPr>
              <a:t>Commission</a:t>
            </a:r>
            <a:endParaRPr lang="en-US"/>
          </a:p>
          <a:p>
            <a:pPr marL="0" indent="0">
              <a:buNone/>
            </a:pPr>
            <a:r>
              <a:rPr lang="en-US" sz="2400" b="0" i="0">
                <a:solidFill>
                  <a:schemeClr val="tx1">
                    <a:lumMod val="50000"/>
                    <a:lumOff val="50000"/>
                  </a:schemeClr>
                </a:solidFill>
                <a:effectLst/>
                <a:latin typeface="Arial"/>
                <a:cs typeface="Arial"/>
              </a:rPr>
              <a:t>MORPC’s board of commissioners determines the strategic direction of the agency.</a:t>
            </a:r>
          </a:p>
          <a:p>
            <a:pPr marL="0" indent="0">
              <a:buNone/>
            </a:pPr>
            <a:r>
              <a:rPr lang="en-US" sz="2400">
                <a:solidFill>
                  <a:schemeClr val="tx1">
                    <a:lumMod val="50000"/>
                    <a:lumOff val="50000"/>
                  </a:schemeClr>
                </a:solidFill>
                <a:latin typeface="Arial"/>
                <a:cs typeface="Arial"/>
              </a:rPr>
              <a:t>Local</a:t>
            </a:r>
            <a:r>
              <a:rPr lang="en-US" sz="2400" b="0" i="0">
                <a:solidFill>
                  <a:schemeClr val="tx1">
                    <a:lumMod val="50000"/>
                    <a:lumOff val="50000"/>
                  </a:schemeClr>
                </a:solidFill>
                <a:effectLst/>
                <a:latin typeface="Arial"/>
                <a:cs typeface="Arial"/>
              </a:rPr>
              <a:t> government members appoint elected officials and staff to serve as their representatives to the commission.</a:t>
            </a:r>
            <a:endParaRPr lang="en-US" sz="2400">
              <a:solidFill>
                <a:schemeClr val="tx1">
                  <a:lumMod val="50000"/>
                  <a:lumOff val="50000"/>
                </a:schemeClr>
              </a:solidFill>
              <a:latin typeface="Arial"/>
              <a:cs typeface="Arial"/>
            </a:endParaRPr>
          </a:p>
        </p:txBody>
      </p:sp>
      <p:sp>
        <p:nvSpPr>
          <p:cNvPr id="5" name="TextBox 4">
            <a:extLst>
              <a:ext uri="{FF2B5EF4-FFF2-40B4-BE49-F238E27FC236}">
                <a16:creationId xmlns:a16="http://schemas.microsoft.com/office/drawing/2014/main" id="{E5BF1E65-94E6-2861-B7DD-AE23B88EBA20}"/>
              </a:ext>
            </a:extLst>
          </p:cNvPr>
          <p:cNvSpPr txBox="1"/>
          <p:nvPr/>
        </p:nvSpPr>
        <p:spPr>
          <a:xfrm>
            <a:off x="6189903" y="2191892"/>
            <a:ext cx="5257800" cy="3452227"/>
          </a:xfrm>
          <a:prstGeom prst="rect">
            <a:avLst/>
          </a:prstGeom>
          <a:noFill/>
        </p:spPr>
        <p:txBody>
          <a:bodyPr wrap="square" lIns="91440" tIns="45720" rIns="91440" bIns="45720" rtlCol="0" anchor="t">
            <a:spAutoFit/>
          </a:bodyPr>
          <a:lstStyle/>
          <a:p>
            <a:pPr defTabSz="685800">
              <a:spcBef>
                <a:spcPts val="1000"/>
              </a:spcBef>
            </a:pPr>
            <a:r>
              <a:rPr lang="en-US" sz="2000">
                <a:solidFill>
                  <a:schemeClr val="tx1">
                    <a:lumMod val="50000"/>
                    <a:lumOff val="50000"/>
                  </a:schemeClr>
                </a:solidFill>
                <a:latin typeface="Arial"/>
                <a:cs typeface="Arial"/>
              </a:rPr>
              <a:t>Transportation Policy Committee</a:t>
            </a:r>
          </a:p>
          <a:p>
            <a:pPr defTabSz="685800">
              <a:spcBef>
                <a:spcPts val="1000"/>
              </a:spcBef>
            </a:pPr>
            <a:r>
              <a:rPr lang="en-US" sz="2000">
                <a:solidFill>
                  <a:schemeClr val="tx1">
                    <a:lumMod val="50000"/>
                    <a:lumOff val="50000"/>
                  </a:schemeClr>
                </a:solidFill>
                <a:latin typeface="Arial"/>
                <a:cs typeface="Arial"/>
              </a:rPr>
              <a:t>	Community Advisory Committee</a:t>
            </a:r>
          </a:p>
          <a:p>
            <a:pPr defTabSz="685800">
              <a:spcBef>
                <a:spcPts val="1000"/>
              </a:spcBef>
            </a:pPr>
            <a:r>
              <a:rPr lang="en-US" sz="2000">
                <a:solidFill>
                  <a:schemeClr val="tx1">
                    <a:lumMod val="50000"/>
                    <a:lumOff val="50000"/>
                  </a:schemeClr>
                </a:solidFill>
                <a:latin typeface="Arial"/>
                <a:cs typeface="Arial"/>
              </a:rPr>
              <a:t>	Transportation Advisory Committee</a:t>
            </a:r>
          </a:p>
          <a:p>
            <a:pPr defTabSz="685800">
              <a:spcBef>
                <a:spcPts val="1000"/>
              </a:spcBef>
            </a:pPr>
            <a:r>
              <a:rPr lang="en-US" sz="2000">
                <a:solidFill>
                  <a:schemeClr val="tx1">
                    <a:lumMod val="50000"/>
                    <a:lumOff val="50000"/>
                  </a:schemeClr>
                </a:solidFill>
                <a:latin typeface="Arial"/>
                <a:cs typeface="Arial"/>
              </a:rPr>
              <a:t>	MORPC-Attributable Funds Committee</a:t>
            </a:r>
          </a:p>
          <a:p>
            <a:pPr defTabSz="685800">
              <a:spcBef>
                <a:spcPts val="1000"/>
              </a:spcBef>
            </a:pPr>
            <a:r>
              <a:rPr lang="en-US" sz="2000">
                <a:solidFill>
                  <a:schemeClr val="tx1">
                    <a:lumMod val="50000"/>
                    <a:lumOff val="50000"/>
                  </a:schemeClr>
                </a:solidFill>
                <a:latin typeface="Arial"/>
                <a:cs typeface="Arial"/>
              </a:rPr>
              <a:t>Regional Data Advisory Committee</a:t>
            </a:r>
          </a:p>
          <a:p>
            <a:pPr defTabSz="685800">
              <a:spcBef>
                <a:spcPts val="1000"/>
              </a:spcBef>
            </a:pPr>
            <a:r>
              <a:rPr lang="en-US" sz="2000">
                <a:solidFill>
                  <a:schemeClr val="tx1">
                    <a:lumMod val="50000"/>
                    <a:lumOff val="50000"/>
                  </a:schemeClr>
                </a:solidFill>
                <a:latin typeface="Arial"/>
                <a:cs typeface="Arial"/>
              </a:rPr>
              <a:t>Regional Policy Roundtable</a:t>
            </a:r>
          </a:p>
          <a:p>
            <a:pPr defTabSz="685800">
              <a:spcBef>
                <a:spcPts val="1000"/>
              </a:spcBef>
            </a:pPr>
            <a:r>
              <a:rPr lang="en-US" sz="2000">
                <a:solidFill>
                  <a:schemeClr val="tx1">
                    <a:lumMod val="50000"/>
                    <a:lumOff val="50000"/>
                  </a:schemeClr>
                </a:solidFill>
                <a:latin typeface="Arial"/>
                <a:cs typeface="Arial"/>
              </a:rPr>
              <a:t>Sustainability Advisory Committee</a:t>
            </a:r>
          </a:p>
          <a:p>
            <a:pPr defTabSz="685800">
              <a:spcBef>
                <a:spcPts val="1000"/>
              </a:spcBef>
            </a:pPr>
            <a:r>
              <a:rPr lang="en-US" sz="2000">
                <a:solidFill>
                  <a:schemeClr val="tx1">
                    <a:lumMod val="50000"/>
                    <a:lumOff val="50000"/>
                  </a:schemeClr>
                </a:solidFill>
                <a:latin typeface="Arial"/>
                <a:cs typeface="Arial"/>
              </a:rPr>
              <a:t>Central Ohio Rural Planning Organization</a:t>
            </a:r>
          </a:p>
        </p:txBody>
      </p:sp>
      <p:sp>
        <p:nvSpPr>
          <p:cNvPr id="3" name="Rectangle: Rounded Corners 2">
            <a:extLst>
              <a:ext uri="{FF2B5EF4-FFF2-40B4-BE49-F238E27FC236}">
                <a16:creationId xmlns:a16="http://schemas.microsoft.com/office/drawing/2014/main" id="{8B403CF9-D3B9-8890-BA63-D0AA106CB6D7}"/>
              </a:ext>
            </a:extLst>
          </p:cNvPr>
          <p:cNvSpPr/>
          <p:nvPr/>
        </p:nvSpPr>
        <p:spPr>
          <a:xfrm>
            <a:off x="6096000" y="2191892"/>
            <a:ext cx="5486400" cy="1692675"/>
          </a:xfrm>
          <a:prstGeom prst="roundRect">
            <a:avLst/>
          </a:prstGeom>
          <a:noFill/>
          <a:ln w="53975">
            <a:solidFill>
              <a:srgbClr val="69B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41B2E1-4E0F-785A-58A2-776032237F4F}"/>
              </a:ext>
            </a:extLst>
          </p:cNvPr>
          <p:cNvSpPr txBox="1"/>
          <p:nvPr/>
        </p:nvSpPr>
        <p:spPr>
          <a:xfrm>
            <a:off x="10670034" y="1822560"/>
            <a:ext cx="777669" cy="369332"/>
          </a:xfrm>
          <a:prstGeom prst="rect">
            <a:avLst/>
          </a:prstGeom>
          <a:noFill/>
        </p:spPr>
        <p:txBody>
          <a:bodyPr wrap="square" lIns="91440" tIns="45720" rIns="91440" bIns="45720" rtlCol="0" anchor="t">
            <a:spAutoFit/>
          </a:bodyPr>
          <a:lstStyle/>
          <a:p>
            <a:r>
              <a:rPr lang="en-US" b="1">
                <a:solidFill>
                  <a:srgbClr val="69B65C"/>
                </a:solidFill>
              </a:rPr>
              <a:t>MPO</a:t>
            </a:r>
            <a:endParaRPr lang="en-US" b="1">
              <a:solidFill>
                <a:srgbClr val="69B65C"/>
              </a:solidFill>
              <a:cs typeface="Calibri"/>
            </a:endParaRPr>
          </a:p>
        </p:txBody>
      </p:sp>
      <p:sp>
        <p:nvSpPr>
          <p:cNvPr id="10" name="TextBox 9">
            <a:extLst>
              <a:ext uri="{FF2B5EF4-FFF2-40B4-BE49-F238E27FC236}">
                <a16:creationId xmlns:a16="http://schemas.microsoft.com/office/drawing/2014/main" id="{878E7758-C8B1-D543-ADD0-DEBC30C78EB0}"/>
              </a:ext>
            </a:extLst>
          </p:cNvPr>
          <p:cNvSpPr txBox="1"/>
          <p:nvPr/>
        </p:nvSpPr>
        <p:spPr>
          <a:xfrm>
            <a:off x="6190232" y="156006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0076BD"/>
                </a:solidFill>
                <a:latin typeface="Arial"/>
              </a:rPr>
              <a:t>Commission</a:t>
            </a:r>
            <a:endParaRPr lang="en-US"/>
          </a:p>
        </p:txBody>
      </p:sp>
    </p:spTree>
    <p:extLst>
      <p:ext uri="{BB962C8B-B14F-4D97-AF65-F5344CB8AC3E}">
        <p14:creationId xmlns:p14="http://schemas.microsoft.com/office/powerpoint/2010/main" val="3270952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CF5BB5-F942-475D-AF02-72BC9DC4A679}"/>
              </a:ext>
            </a:extLst>
          </p:cNvPr>
          <p:cNvGrpSpPr/>
          <p:nvPr/>
        </p:nvGrpSpPr>
        <p:grpSpPr>
          <a:xfrm>
            <a:off x="8803341" y="1479176"/>
            <a:ext cx="3388659" cy="3899647"/>
            <a:chOff x="308344" y="1578630"/>
            <a:chExt cx="4573525" cy="5348377"/>
          </a:xfrm>
        </p:grpSpPr>
        <p:pic>
          <p:nvPicPr>
            <p:cNvPr id="5" name="Picture 2" descr="N:\ArcGIS\General\pdf's and jpegs\MPO_AreaPPT.jpg">
              <a:extLst>
                <a:ext uri="{FF2B5EF4-FFF2-40B4-BE49-F238E27FC236}">
                  <a16:creationId xmlns:a16="http://schemas.microsoft.com/office/drawing/2014/main" id="{E25F25AF-83FD-4C1E-BD1B-A9C6FA0CB690}"/>
                </a:ext>
              </a:extLst>
            </p:cNvPr>
            <p:cNvPicPr>
              <a:picLocks noChangeAspect="1" noChangeArrowheads="1"/>
            </p:cNvPicPr>
            <p:nvPr/>
          </p:nvPicPr>
          <p:blipFill rotWithShape="1">
            <a:blip r:embed="rId2"/>
            <a:srcRect l="-80" t="9636" r="-80"/>
            <a:stretch/>
          </p:blipFill>
          <p:spPr bwMode="auto">
            <a:xfrm>
              <a:off x="308344" y="1578630"/>
              <a:ext cx="4573525" cy="5348377"/>
            </a:xfrm>
            <a:prstGeom prst="rect">
              <a:avLst/>
            </a:prstGeom>
            <a:noFill/>
          </p:spPr>
        </p:pic>
        <p:sp>
          <p:nvSpPr>
            <p:cNvPr id="6" name="Rectangle 5">
              <a:extLst>
                <a:ext uri="{FF2B5EF4-FFF2-40B4-BE49-F238E27FC236}">
                  <a16:creationId xmlns:a16="http://schemas.microsoft.com/office/drawing/2014/main" id="{57675B5E-84C0-40CA-BEA5-2ADF93C67BEF}"/>
                </a:ext>
              </a:extLst>
            </p:cNvPr>
            <p:cNvSpPr/>
            <p:nvPr/>
          </p:nvSpPr>
          <p:spPr>
            <a:xfrm>
              <a:off x="4192438" y="6487064"/>
              <a:ext cx="569343" cy="43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Content Placeholder 1">
            <a:extLst>
              <a:ext uri="{FF2B5EF4-FFF2-40B4-BE49-F238E27FC236}">
                <a16:creationId xmlns:a16="http://schemas.microsoft.com/office/drawing/2014/main" id="{31D6591E-2181-40BB-90B1-650B65CF48A8}"/>
              </a:ext>
            </a:extLst>
          </p:cNvPr>
          <p:cNvSpPr>
            <a:spLocks noGrp="1"/>
          </p:cNvSpPr>
          <p:nvPr>
            <p:ph sz="half" idx="2"/>
          </p:nvPr>
        </p:nvSpPr>
        <p:spPr>
          <a:xfrm>
            <a:off x="193597" y="1043018"/>
            <a:ext cx="8995227" cy="5109207"/>
          </a:xfrm>
        </p:spPr>
        <p:txBody>
          <a:bodyPr vert="horz" lIns="91440" tIns="45720" rIns="91440" bIns="45720" rtlCol="0" anchor="t">
            <a:normAutofit fontScale="92500" lnSpcReduction="20000"/>
          </a:bodyPr>
          <a:lstStyle/>
          <a:p>
            <a:pPr marL="0" indent="0">
              <a:lnSpc>
                <a:spcPct val="120000"/>
              </a:lnSpc>
              <a:spcBef>
                <a:spcPts val="0"/>
              </a:spcBef>
              <a:buNone/>
            </a:pPr>
            <a:r>
              <a:rPr lang="en-US" sz="1800" i="1"/>
              <a:t>A metropolitan planning organization (MPO) </a:t>
            </a:r>
          </a:p>
          <a:p>
            <a:pPr>
              <a:lnSpc>
                <a:spcPct val="120000"/>
              </a:lnSpc>
              <a:spcBef>
                <a:spcPts val="0"/>
              </a:spcBef>
            </a:pPr>
            <a:endParaRPr lang="en-US" sz="1800" b="1" i="1"/>
          </a:p>
          <a:p>
            <a:pPr>
              <a:lnSpc>
                <a:spcPct val="120000"/>
              </a:lnSpc>
              <a:spcBef>
                <a:spcPts val="0"/>
              </a:spcBef>
            </a:pPr>
            <a:r>
              <a:rPr lang="en-US" sz="1800" b="1" i="1">
                <a:solidFill>
                  <a:srgbClr val="00B2BF"/>
                </a:solidFill>
              </a:rPr>
              <a:t>Federally mandated </a:t>
            </a:r>
            <a:r>
              <a:rPr lang="en-US" sz="1800" i="1"/>
              <a:t>and </a:t>
            </a:r>
            <a:r>
              <a:rPr lang="en-US" sz="1800" b="1" i="1">
                <a:solidFill>
                  <a:srgbClr val="00B2BF"/>
                </a:solidFill>
              </a:rPr>
              <a:t>federally funded transportation policy-making</a:t>
            </a:r>
          </a:p>
          <a:p>
            <a:pPr>
              <a:lnSpc>
                <a:spcPct val="120000"/>
              </a:lnSpc>
              <a:spcBef>
                <a:spcPts val="0"/>
              </a:spcBef>
            </a:pPr>
            <a:endParaRPr lang="en-US" sz="1800" i="1"/>
          </a:p>
          <a:p>
            <a:pPr>
              <a:lnSpc>
                <a:spcPct val="120000"/>
              </a:lnSpc>
              <a:spcBef>
                <a:spcPts val="0"/>
              </a:spcBef>
            </a:pPr>
            <a:r>
              <a:rPr lang="en-US" sz="1800" i="1"/>
              <a:t>Created to ensure </a:t>
            </a:r>
            <a:r>
              <a:rPr lang="en-US" sz="1800" b="1" i="1">
                <a:solidFill>
                  <a:srgbClr val="00B2BF"/>
                </a:solidFill>
              </a:rPr>
              <a:t>regional cooperation in transportation planning</a:t>
            </a:r>
            <a:endParaRPr lang="en-US" sz="1800" i="1">
              <a:solidFill>
                <a:srgbClr val="00B2BF"/>
              </a:solidFill>
            </a:endParaRPr>
          </a:p>
          <a:p>
            <a:pPr>
              <a:lnSpc>
                <a:spcPct val="120000"/>
              </a:lnSpc>
              <a:spcBef>
                <a:spcPts val="0"/>
              </a:spcBef>
            </a:pPr>
            <a:endParaRPr lang="en-US" sz="1800" i="1"/>
          </a:p>
          <a:p>
            <a:pPr>
              <a:lnSpc>
                <a:spcPct val="120000"/>
              </a:lnSpc>
              <a:spcBef>
                <a:spcPts val="0"/>
              </a:spcBef>
            </a:pPr>
            <a:r>
              <a:rPr lang="en-US" sz="1800" i="1"/>
              <a:t>Urbanized areas over 50k per Federal-Aid Highway Act of 1962</a:t>
            </a:r>
          </a:p>
          <a:p>
            <a:pPr>
              <a:lnSpc>
                <a:spcPct val="120000"/>
              </a:lnSpc>
              <a:spcBef>
                <a:spcPts val="0"/>
              </a:spcBef>
            </a:pPr>
            <a:endParaRPr lang="en-US" sz="1800" b="1" i="1"/>
          </a:p>
          <a:p>
            <a:pPr>
              <a:lnSpc>
                <a:spcPct val="120000"/>
              </a:lnSpc>
              <a:spcBef>
                <a:spcPts val="0"/>
              </a:spcBef>
            </a:pPr>
            <a:r>
              <a:rPr lang="en-US" sz="1800" b="1" i="1">
                <a:solidFill>
                  <a:srgbClr val="00B2BF"/>
                </a:solidFill>
              </a:rPr>
              <a:t>Federal funding </a:t>
            </a:r>
            <a:r>
              <a:rPr lang="en-US" sz="1800" i="1"/>
              <a:t>for transportation projects and programs are </a:t>
            </a:r>
            <a:r>
              <a:rPr lang="en-US" sz="1800" b="1" i="1">
                <a:solidFill>
                  <a:srgbClr val="00B2BF"/>
                </a:solidFill>
              </a:rPr>
              <a:t>channeled through</a:t>
            </a:r>
            <a:r>
              <a:rPr lang="en-US" sz="1800" i="1">
                <a:solidFill>
                  <a:srgbClr val="00B2BF"/>
                </a:solidFill>
              </a:rPr>
              <a:t> this </a:t>
            </a:r>
            <a:r>
              <a:rPr lang="en-US" sz="1800" b="1" i="1">
                <a:solidFill>
                  <a:srgbClr val="00B2BF"/>
                </a:solidFill>
              </a:rPr>
              <a:t>planning process</a:t>
            </a:r>
            <a:endParaRPr lang="en-US" sz="1800" i="1"/>
          </a:p>
          <a:p>
            <a:pPr>
              <a:lnSpc>
                <a:spcPct val="120000"/>
              </a:lnSpc>
              <a:spcBef>
                <a:spcPts val="0"/>
              </a:spcBef>
            </a:pPr>
            <a:endParaRPr lang="en-US" sz="1800" i="1"/>
          </a:p>
          <a:p>
            <a:pPr>
              <a:lnSpc>
                <a:spcPct val="120000"/>
              </a:lnSpc>
              <a:spcBef>
                <a:spcPts val="0"/>
              </a:spcBef>
            </a:pPr>
            <a:r>
              <a:rPr lang="en-US" sz="1800" i="1"/>
              <a:t>Continuing, cooperative, and comprehensive </a:t>
            </a:r>
            <a:r>
              <a:rPr lang="en-US" sz="1800" b="1" i="1">
                <a:solidFill>
                  <a:srgbClr val="00B2BF"/>
                </a:solidFill>
              </a:rPr>
              <a:t>(“3‑C”) planning process </a:t>
            </a:r>
          </a:p>
          <a:p>
            <a:pPr>
              <a:lnSpc>
                <a:spcPct val="120000"/>
              </a:lnSpc>
              <a:spcBef>
                <a:spcPts val="0"/>
              </a:spcBef>
            </a:pPr>
            <a:endParaRPr lang="en-US" sz="1800" i="1"/>
          </a:p>
          <a:p>
            <a:pPr>
              <a:lnSpc>
                <a:spcPct val="120000"/>
              </a:lnSpc>
              <a:spcBef>
                <a:spcPts val="0"/>
              </a:spcBef>
            </a:pPr>
            <a:r>
              <a:rPr lang="en-US" sz="1800" i="1">
                <a:latin typeface="Arial"/>
                <a:cs typeface="Arial"/>
              </a:rPr>
              <a:t>Statewide &amp; MPO transportation planning processes are governed by federal law </a:t>
            </a:r>
          </a:p>
          <a:p>
            <a:pPr marL="0" indent="0">
              <a:lnSpc>
                <a:spcPct val="120000"/>
              </a:lnSpc>
              <a:spcBef>
                <a:spcPts val="0"/>
              </a:spcBef>
              <a:buNone/>
            </a:pPr>
            <a:r>
              <a:rPr lang="en-US" sz="1800" i="1">
                <a:latin typeface="Arial"/>
                <a:cs typeface="Arial"/>
              </a:rPr>
              <a:t>  (23 U.S.C. §§ 134–135). </a:t>
            </a:r>
            <a:endParaRPr lang="en-US"/>
          </a:p>
          <a:p>
            <a:pPr>
              <a:lnSpc>
                <a:spcPct val="120000"/>
              </a:lnSpc>
              <a:spcBef>
                <a:spcPts val="0"/>
              </a:spcBef>
            </a:pPr>
            <a:endParaRPr lang="en-US" sz="1800" b="1" i="1"/>
          </a:p>
          <a:p>
            <a:pPr>
              <a:lnSpc>
                <a:spcPct val="120000"/>
              </a:lnSpc>
              <a:spcBef>
                <a:spcPts val="0"/>
              </a:spcBef>
            </a:pPr>
            <a:r>
              <a:rPr lang="en-US" sz="1800" b="1" i="1">
                <a:solidFill>
                  <a:srgbClr val="00B2BF"/>
                </a:solidFill>
                <a:latin typeface="Arial"/>
                <a:cs typeface="Arial"/>
              </a:rPr>
              <a:t>Transparency</a:t>
            </a:r>
            <a:r>
              <a:rPr lang="en-US" sz="1800" b="1" i="1">
                <a:latin typeface="Arial"/>
                <a:cs typeface="Arial"/>
              </a:rPr>
              <a:t> </a:t>
            </a:r>
            <a:r>
              <a:rPr lang="en-US" sz="1800" i="1">
                <a:latin typeface="Arial"/>
                <a:cs typeface="Arial"/>
              </a:rPr>
              <a:t>(participation in planning process &amp; electronic publication of plans) </a:t>
            </a:r>
            <a:r>
              <a:rPr lang="en-US" sz="1800" b="1" i="1">
                <a:solidFill>
                  <a:srgbClr val="00B2BF"/>
                </a:solidFill>
                <a:latin typeface="Arial"/>
                <a:cs typeface="Arial"/>
              </a:rPr>
              <a:t>required by federal law </a:t>
            </a:r>
            <a:endParaRPr lang="en-US" sz="1800" b="1" i="1">
              <a:solidFill>
                <a:srgbClr val="00B2BF"/>
              </a:solidFill>
            </a:endParaRPr>
          </a:p>
        </p:txBody>
      </p:sp>
      <p:sp>
        <p:nvSpPr>
          <p:cNvPr id="3" name="Title 2">
            <a:extLst>
              <a:ext uri="{FF2B5EF4-FFF2-40B4-BE49-F238E27FC236}">
                <a16:creationId xmlns:a16="http://schemas.microsoft.com/office/drawing/2014/main" id="{3F940220-BF12-4CA5-8DE8-D6FA4D5A569A}"/>
              </a:ext>
            </a:extLst>
          </p:cNvPr>
          <p:cNvSpPr>
            <a:spLocks noGrp="1"/>
          </p:cNvSpPr>
          <p:nvPr>
            <p:ph type="title"/>
          </p:nvPr>
        </p:nvSpPr>
        <p:spPr/>
        <p:txBody>
          <a:bodyPr/>
          <a:lstStyle/>
          <a:p>
            <a:r>
              <a:rPr lang="en-US" sz="3400"/>
              <a:t>Metropolitan Planning Organization (MPO)</a:t>
            </a:r>
          </a:p>
        </p:txBody>
      </p:sp>
    </p:spTree>
    <p:extLst>
      <p:ext uri="{BB962C8B-B14F-4D97-AF65-F5344CB8AC3E}">
        <p14:creationId xmlns:p14="http://schemas.microsoft.com/office/powerpoint/2010/main" val="3793650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01FF64-A77D-49D0-9C87-7025C73F36FF}"/>
              </a:ext>
            </a:extLst>
          </p:cNvPr>
          <p:cNvSpPr>
            <a:spLocks noGrp="1"/>
          </p:cNvSpPr>
          <p:nvPr>
            <p:ph type="title"/>
          </p:nvPr>
        </p:nvSpPr>
        <p:spPr>
          <a:xfrm>
            <a:off x="796537" y="356150"/>
            <a:ext cx="5299463" cy="480435"/>
          </a:xfrm>
        </p:spPr>
        <p:txBody>
          <a:bodyPr>
            <a:normAutofit fontScale="90000"/>
          </a:bodyPr>
          <a:lstStyle/>
          <a:p>
            <a:r>
              <a:rPr lang="en-US"/>
              <a:t>MPOs &amp; RTPOs</a:t>
            </a:r>
            <a:br>
              <a:rPr lang="en-US"/>
            </a:br>
            <a:r>
              <a:rPr lang="en-US"/>
              <a:t>State of Ohio</a:t>
            </a:r>
          </a:p>
        </p:txBody>
      </p:sp>
      <p:pic>
        <p:nvPicPr>
          <p:cNvPr id="1028" name="Picture 4">
            <a:extLst>
              <a:ext uri="{FF2B5EF4-FFF2-40B4-BE49-F238E27FC236}">
                <a16:creationId xmlns:a16="http://schemas.microsoft.com/office/drawing/2014/main" id="{10171AAA-0BA8-49F9-ACAB-06A88EC2D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8" y="356150"/>
            <a:ext cx="6115050" cy="65018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76A739DA-F976-4242-98BC-16B5C82B7611}"/>
              </a:ext>
            </a:extLst>
          </p:cNvPr>
          <p:cNvGraphicFramePr/>
          <p:nvPr>
            <p:extLst>
              <p:ext uri="{D42A27DB-BD31-4B8C-83A1-F6EECF244321}">
                <p14:modId xmlns:p14="http://schemas.microsoft.com/office/powerpoint/2010/main" val="3388788931"/>
              </p:ext>
            </p:extLst>
          </p:nvPr>
        </p:nvGraphicFramePr>
        <p:xfrm>
          <a:off x="6803471" y="1124125"/>
          <a:ext cx="4975368" cy="3593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4874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597" y="357167"/>
            <a:ext cx="9285963" cy="496923"/>
          </a:xfrm>
        </p:spPr>
        <p:txBody>
          <a:bodyPr>
            <a:normAutofit fontScale="90000"/>
          </a:bodyPr>
          <a:lstStyle/>
          <a:p>
            <a:r>
              <a:rPr lang="en-US"/>
              <a:t>RURAL TRANSPORTATION PLANNING AREA</a:t>
            </a:r>
          </a:p>
        </p:txBody>
      </p:sp>
      <p:pic>
        <p:nvPicPr>
          <p:cNvPr id="2" name="Picture 1">
            <a:extLst>
              <a:ext uri="{FF2B5EF4-FFF2-40B4-BE49-F238E27FC236}">
                <a16:creationId xmlns:a16="http://schemas.microsoft.com/office/drawing/2014/main" id="{5E472C5E-D72A-45C5-829A-DD6BA389E745}"/>
              </a:ext>
            </a:extLst>
          </p:cNvPr>
          <p:cNvPicPr>
            <a:picLocks noChangeAspect="1"/>
          </p:cNvPicPr>
          <p:nvPr/>
        </p:nvPicPr>
        <p:blipFill>
          <a:blip r:embed="rId3"/>
          <a:stretch>
            <a:fillRect/>
          </a:stretch>
        </p:blipFill>
        <p:spPr>
          <a:xfrm>
            <a:off x="2736272" y="1164251"/>
            <a:ext cx="6743288" cy="4922955"/>
          </a:xfrm>
          <a:prstGeom prst="rect">
            <a:avLst/>
          </a:prstGeom>
        </p:spPr>
      </p:pic>
      <p:sp>
        <p:nvSpPr>
          <p:cNvPr id="3" name="Rectangle 2">
            <a:extLst>
              <a:ext uri="{FF2B5EF4-FFF2-40B4-BE49-F238E27FC236}">
                <a16:creationId xmlns:a16="http://schemas.microsoft.com/office/drawing/2014/main" id="{162D8992-9766-5D50-7233-534725561D20}"/>
              </a:ext>
            </a:extLst>
          </p:cNvPr>
          <p:cNvSpPr/>
          <p:nvPr/>
        </p:nvSpPr>
        <p:spPr>
          <a:xfrm>
            <a:off x="8390965" y="5226424"/>
            <a:ext cx="663388" cy="3765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047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027" y="225057"/>
            <a:ext cx="6571276" cy="480435"/>
          </a:xfrm>
        </p:spPr>
        <p:txBody>
          <a:bodyPr>
            <a:normAutofit fontScale="90000"/>
          </a:bodyPr>
          <a:lstStyle/>
          <a:p>
            <a:r>
              <a:rPr lang="en-US"/>
              <a:t>METROPOLITAN PLANNING AREA</a:t>
            </a:r>
          </a:p>
        </p:txBody>
      </p:sp>
      <p:sp>
        <p:nvSpPr>
          <p:cNvPr id="6" name="Content Placeholder 5"/>
          <p:cNvSpPr>
            <a:spLocks noGrp="1"/>
          </p:cNvSpPr>
          <p:nvPr>
            <p:ph sz="half" idx="4294967295"/>
          </p:nvPr>
        </p:nvSpPr>
        <p:spPr>
          <a:xfrm>
            <a:off x="6604727" y="589562"/>
            <a:ext cx="5195963" cy="5008562"/>
          </a:xfrm>
        </p:spPr>
        <p:txBody>
          <a:bodyPr>
            <a:normAutofit/>
          </a:bodyPr>
          <a:lstStyle/>
          <a:p>
            <a:pPr marL="0" indent="0" algn="r">
              <a:lnSpc>
                <a:spcPct val="100000"/>
              </a:lnSpc>
              <a:spcBef>
                <a:spcPts val="0"/>
              </a:spcBef>
              <a:buNone/>
            </a:pPr>
            <a:r>
              <a:rPr lang="en-US" sz="2400" b="1">
                <a:solidFill>
                  <a:srgbClr val="365173"/>
                </a:solidFill>
              </a:rPr>
              <a:t>Metropolitan Planning Organization</a:t>
            </a:r>
          </a:p>
          <a:p>
            <a:pPr marL="0" indent="0" algn="r">
              <a:lnSpc>
                <a:spcPct val="100000"/>
              </a:lnSpc>
              <a:spcBef>
                <a:spcPts val="0"/>
              </a:spcBef>
              <a:buNone/>
            </a:pPr>
            <a:r>
              <a:rPr lang="en-US" sz="2400" b="1" i="1">
                <a:solidFill>
                  <a:srgbClr val="365173"/>
                </a:solidFill>
              </a:rPr>
              <a:t>Required Products </a:t>
            </a:r>
          </a:p>
        </p:txBody>
      </p:sp>
      <p:grpSp>
        <p:nvGrpSpPr>
          <p:cNvPr id="8" name="Group 7"/>
          <p:cNvGrpSpPr/>
          <p:nvPr/>
        </p:nvGrpSpPr>
        <p:grpSpPr>
          <a:xfrm>
            <a:off x="960651" y="958411"/>
            <a:ext cx="4730029" cy="5194097"/>
            <a:chOff x="308344" y="1578630"/>
            <a:chExt cx="4573525" cy="5348377"/>
          </a:xfrm>
        </p:grpSpPr>
        <p:pic>
          <p:nvPicPr>
            <p:cNvPr id="9" name="Picture 2" descr="N:\ArcGIS\General\pdf's and jpegs\MPO_AreaPPT.jpg"/>
            <p:cNvPicPr>
              <a:picLocks noChangeAspect="1" noChangeArrowheads="1"/>
            </p:cNvPicPr>
            <p:nvPr/>
          </p:nvPicPr>
          <p:blipFill rotWithShape="1">
            <a:blip r:embed="rId3"/>
            <a:srcRect t="9636"/>
            <a:stretch/>
          </p:blipFill>
          <p:spPr bwMode="auto">
            <a:xfrm>
              <a:off x="308344" y="1578630"/>
              <a:ext cx="4573525" cy="5348377"/>
            </a:xfrm>
            <a:prstGeom prst="rect">
              <a:avLst/>
            </a:prstGeom>
            <a:noFill/>
          </p:spPr>
        </p:pic>
        <p:sp>
          <p:nvSpPr>
            <p:cNvPr id="10" name="Rectangle 9"/>
            <p:cNvSpPr/>
            <p:nvPr/>
          </p:nvSpPr>
          <p:spPr>
            <a:xfrm>
              <a:off x="4192438" y="6487064"/>
              <a:ext cx="569343" cy="43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aphicFrame>
        <p:nvGraphicFramePr>
          <p:cNvPr id="2" name="Diagram 1">
            <a:extLst>
              <a:ext uri="{FF2B5EF4-FFF2-40B4-BE49-F238E27FC236}">
                <a16:creationId xmlns:a16="http://schemas.microsoft.com/office/drawing/2014/main" id="{C0E15C4E-9EEB-4D76-987E-3772A6A968C8}"/>
              </a:ext>
            </a:extLst>
          </p:cNvPr>
          <p:cNvGraphicFramePr/>
          <p:nvPr>
            <p:extLst>
              <p:ext uri="{D42A27DB-BD31-4B8C-83A1-F6EECF244321}">
                <p14:modId xmlns:p14="http://schemas.microsoft.com/office/powerpoint/2010/main" val="4012935271"/>
              </p:ext>
            </p:extLst>
          </p:nvPr>
        </p:nvGraphicFramePr>
        <p:xfrm>
          <a:off x="6320897" y="1067539"/>
          <a:ext cx="5763625" cy="46577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038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400"/>
              <a:t>TRANSPORTATION PLANNING PROCESS</a:t>
            </a:r>
          </a:p>
        </p:txBody>
      </p:sp>
      <p:graphicFrame>
        <p:nvGraphicFramePr>
          <p:cNvPr id="5" name="Content Placeholder 4">
            <a:extLst>
              <a:ext uri="{FF2B5EF4-FFF2-40B4-BE49-F238E27FC236}">
                <a16:creationId xmlns:a16="http://schemas.microsoft.com/office/drawing/2014/main" id="{F0B17E89-B81C-4B22-9002-D14CE5464C83}"/>
              </a:ext>
            </a:extLst>
          </p:cNvPr>
          <p:cNvGraphicFramePr>
            <a:graphicFrameLocks noGrp="1"/>
          </p:cNvGraphicFramePr>
          <p:nvPr>
            <p:ph sz="half" idx="2"/>
          </p:nvPr>
        </p:nvGraphicFramePr>
        <p:xfrm>
          <a:off x="297369" y="1135417"/>
          <a:ext cx="11998325" cy="768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774E47CD-43D2-4BD4-96DA-FDA571A50C28}"/>
              </a:ext>
            </a:extLst>
          </p:cNvPr>
          <p:cNvGraphicFramePr/>
          <p:nvPr/>
        </p:nvGraphicFramePr>
        <p:xfrm>
          <a:off x="217786" y="1799580"/>
          <a:ext cx="11785600" cy="38970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93FC4287-5109-41D5-A8CE-CCA80E44FF26}"/>
              </a:ext>
            </a:extLst>
          </p:cNvPr>
          <p:cNvGraphicFramePr/>
          <p:nvPr/>
        </p:nvGraphicFramePr>
        <p:xfrm>
          <a:off x="212725" y="4798242"/>
          <a:ext cx="11766550" cy="146115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8" name="Picture 7">
            <a:extLst>
              <a:ext uri="{FF2B5EF4-FFF2-40B4-BE49-F238E27FC236}">
                <a16:creationId xmlns:a16="http://schemas.microsoft.com/office/drawing/2014/main" id="{A686DA60-C8A3-44F5-8C38-87838F6FDEA8}"/>
              </a:ext>
            </a:extLst>
          </p:cNvPr>
          <p:cNvPicPr>
            <a:picLocks noChangeAspect="1"/>
          </p:cNvPicPr>
          <p:nvPr/>
        </p:nvPicPr>
        <p:blipFill>
          <a:blip r:embed="rId17"/>
          <a:stretch>
            <a:fillRect/>
          </a:stretch>
        </p:blipFill>
        <p:spPr>
          <a:xfrm>
            <a:off x="377070" y="2729687"/>
            <a:ext cx="669305" cy="871653"/>
          </a:xfrm>
          <a:prstGeom prst="rect">
            <a:avLst/>
          </a:prstGeom>
        </p:spPr>
      </p:pic>
      <p:pic>
        <p:nvPicPr>
          <p:cNvPr id="9" name="Picture 8">
            <a:extLst>
              <a:ext uri="{FF2B5EF4-FFF2-40B4-BE49-F238E27FC236}">
                <a16:creationId xmlns:a16="http://schemas.microsoft.com/office/drawing/2014/main" id="{1EBA3796-4576-4CA8-B42F-5EB3B8867B9F}"/>
              </a:ext>
            </a:extLst>
          </p:cNvPr>
          <p:cNvPicPr>
            <a:picLocks noChangeAspect="1"/>
          </p:cNvPicPr>
          <p:nvPr/>
        </p:nvPicPr>
        <p:blipFill rotWithShape="1">
          <a:blip r:embed="rId18"/>
          <a:srcRect l="34408" t="11272" r="35515" b="20825"/>
          <a:stretch/>
        </p:blipFill>
        <p:spPr>
          <a:xfrm>
            <a:off x="359992" y="3799674"/>
            <a:ext cx="686383" cy="871654"/>
          </a:xfrm>
          <a:prstGeom prst="rect">
            <a:avLst/>
          </a:prstGeom>
        </p:spPr>
      </p:pic>
    </p:spTree>
    <p:extLst>
      <p:ext uri="{BB962C8B-B14F-4D97-AF65-F5344CB8AC3E}">
        <p14:creationId xmlns:p14="http://schemas.microsoft.com/office/powerpoint/2010/main" val="311819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4294967295"/>
          </p:nvPr>
        </p:nvSpPr>
        <p:spPr>
          <a:xfrm>
            <a:off x="6257147" y="266331"/>
            <a:ext cx="5560643" cy="5349549"/>
          </a:xfrm>
        </p:spPr>
        <p:txBody>
          <a:bodyPr>
            <a:normAutofit/>
          </a:bodyPr>
          <a:lstStyle/>
          <a:p>
            <a:pPr marL="0" indent="0" algn="r">
              <a:lnSpc>
                <a:spcPct val="100000"/>
              </a:lnSpc>
              <a:spcBef>
                <a:spcPts val="0"/>
              </a:spcBef>
              <a:buNone/>
            </a:pPr>
            <a:r>
              <a:rPr lang="en-US" sz="2400" b="1">
                <a:solidFill>
                  <a:srgbClr val="365173"/>
                </a:solidFill>
              </a:rPr>
              <a:t>Metropolitan Planning Organization</a:t>
            </a:r>
          </a:p>
          <a:p>
            <a:pPr marL="0" indent="0" algn="r">
              <a:lnSpc>
                <a:spcPct val="100000"/>
              </a:lnSpc>
              <a:spcBef>
                <a:spcPts val="0"/>
              </a:spcBef>
              <a:buNone/>
            </a:pPr>
            <a:r>
              <a:rPr lang="en-US" sz="2400" b="1" i="1">
                <a:solidFill>
                  <a:srgbClr val="365173"/>
                </a:solidFill>
              </a:rPr>
              <a:t>Required Products </a:t>
            </a:r>
          </a:p>
        </p:txBody>
      </p:sp>
      <p:pic>
        <p:nvPicPr>
          <p:cNvPr id="12" name="Graphic 11" descr="Arrow Slight curve">
            <a:extLst>
              <a:ext uri="{FF2B5EF4-FFF2-40B4-BE49-F238E27FC236}">
                <a16:creationId xmlns:a16="http://schemas.microsoft.com/office/drawing/2014/main" id="{84CC2ED7-4730-4928-9015-926F3DF08B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646397">
            <a:off x="7274159" y="3332441"/>
            <a:ext cx="1866500" cy="1866500"/>
          </a:xfrm>
          <a:prstGeom prst="rect">
            <a:avLst/>
          </a:prstGeom>
        </p:spPr>
      </p:pic>
      <p:sp>
        <p:nvSpPr>
          <p:cNvPr id="13" name="Rectangle 12">
            <a:extLst>
              <a:ext uri="{FF2B5EF4-FFF2-40B4-BE49-F238E27FC236}">
                <a16:creationId xmlns:a16="http://schemas.microsoft.com/office/drawing/2014/main" id="{B75EEFF4-A0C4-49F9-B034-58C8B6E7CC82}"/>
              </a:ext>
            </a:extLst>
          </p:cNvPr>
          <p:cNvSpPr/>
          <p:nvPr/>
        </p:nvSpPr>
        <p:spPr>
          <a:xfrm>
            <a:off x="9037468" y="1443841"/>
            <a:ext cx="2681058" cy="3970318"/>
          </a:xfrm>
          <a:prstGeom prst="rect">
            <a:avLst/>
          </a:prstGeom>
        </p:spPr>
        <p:txBody>
          <a:bodyPr wrap="square">
            <a:spAutoFit/>
          </a:bodyPr>
          <a:lstStyle/>
          <a:p>
            <a:r>
              <a:rPr lang="en-US" i="1">
                <a:solidFill>
                  <a:srgbClr val="365173"/>
                </a:solidFill>
                <a:latin typeface="Arial" panose="020B0604020202020204" pitchFamily="34" charset="0"/>
                <a:cs typeface="Arial" panose="020B0604020202020204" pitchFamily="34" charset="0"/>
              </a:rPr>
              <a:t>The 2020-2050 Metropolitan Transportation Plan (MTP) establishes a set of regional transportation goals and objectives and recommends strategies—including projects— that will maintain, manage, and develop Central Ohio’s transportation system through 2050.</a:t>
            </a:r>
          </a:p>
        </p:txBody>
      </p:sp>
      <p:pic>
        <p:nvPicPr>
          <p:cNvPr id="14" name="Picture 13">
            <a:extLst>
              <a:ext uri="{FF2B5EF4-FFF2-40B4-BE49-F238E27FC236}">
                <a16:creationId xmlns:a16="http://schemas.microsoft.com/office/drawing/2014/main" id="{D797C50A-B816-4FB7-BB0A-C7D8D4338D8E}"/>
              </a:ext>
            </a:extLst>
          </p:cNvPr>
          <p:cNvPicPr>
            <a:picLocks noChangeAspect="1"/>
          </p:cNvPicPr>
          <p:nvPr/>
        </p:nvPicPr>
        <p:blipFill>
          <a:blip r:embed="rId5"/>
          <a:stretch>
            <a:fillRect/>
          </a:stretch>
        </p:blipFill>
        <p:spPr>
          <a:xfrm>
            <a:off x="726186" y="363137"/>
            <a:ext cx="7011008" cy="5883150"/>
          </a:xfrm>
          <a:prstGeom prst="rect">
            <a:avLst/>
          </a:prstGeom>
        </p:spPr>
      </p:pic>
    </p:spTree>
    <p:extLst>
      <p:ext uri="{BB962C8B-B14F-4D97-AF65-F5344CB8AC3E}">
        <p14:creationId xmlns:p14="http://schemas.microsoft.com/office/powerpoint/2010/main" val="3849226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a3e49e2-9f82-45bc-afd0-9267a6c88af9">
      <Terms xmlns="http://schemas.microsoft.com/office/infopath/2007/PartnerControls"/>
    </lcf76f155ced4ddcb4097134ff3c332f>
    <TaxCatchAll xmlns="7b16a93b-a292-4c14-bc3a-1c6499a557b0" xsi:nil="true"/>
    <SharedWithUsers xmlns="7b16a93b-a292-4c14-bc3a-1c6499a557b0">
      <UserInfo>
        <DisplayName>SharingLinks.b06a1476-17f9-4ba5-91af-2a2e3a5a06d7.OrganizationEdit.e53e4b2a-661d-4c44-aa77-32406b3415bf</DisplayName>
        <AccountId>92</AccountId>
        <AccountType/>
      </UserInfo>
      <UserInfo>
        <DisplayName>SharingLinks.a26e5b98-d162-4868-aaf2-b88baf15f84d.OrganizationEdit.4fd65654-3870-434c-a92b-80179f5967fa</DisplayName>
        <AccountId>96</AccountId>
        <AccountType/>
      </UserInfo>
      <UserInfo>
        <DisplayName>Stephen Patchan</DisplayName>
        <AccountId>24</AccountId>
        <AccountType/>
      </UserInfo>
      <UserInfo>
        <DisplayName>Cheri Mansperger</DisplayName>
        <AccountId>26</AccountId>
        <AccountType/>
      </UserInfo>
      <UserInfo>
        <DisplayName>Melanie Ricks</DisplayName>
        <AccountId>46</AccountId>
        <AccountType/>
      </UserInfo>
      <UserInfo>
        <DisplayName>NT Service\spsearch</DisplayName>
        <AccountId>11</AccountId>
        <AccountType/>
      </UserInfo>
      <UserInfo>
        <DisplayName>Parag Agrawal</DisplayName>
        <AccountId>433</AccountId>
        <AccountType/>
      </UserInfo>
      <UserInfo>
        <DisplayName>April Bumgardner</DisplayName>
        <AccountId>401</AccountId>
        <AccountType/>
      </UserInfo>
    </SharedWithUsers>
    <_Flow_SignoffStatus xmlns="ea3e49e2-9f82-45bc-afd0-9267a6c88af9">Approved</_Flow_Signoff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7B8A6B576A064B9384F76F5F0BF61E" ma:contentTypeVersion="17" ma:contentTypeDescription="Create a new document." ma:contentTypeScope="" ma:versionID="14ffc334ff8ed6608a63776f12ac81f5">
  <xsd:schema xmlns:xsd="http://www.w3.org/2001/XMLSchema" xmlns:xs="http://www.w3.org/2001/XMLSchema" xmlns:p="http://schemas.microsoft.com/office/2006/metadata/properties" xmlns:ns2="ea3e49e2-9f82-45bc-afd0-9267a6c88af9" xmlns:ns3="7b16a93b-a292-4c14-bc3a-1c6499a557b0" targetNamespace="http://schemas.microsoft.com/office/2006/metadata/properties" ma:root="true" ma:fieldsID="302587f61570c4bfb08b2234d6ba777a" ns2:_="" ns3:_="">
    <xsd:import namespace="ea3e49e2-9f82-45bc-afd0-9267a6c88af9"/>
    <xsd:import namespace="7b16a93b-a292-4c14-bc3a-1c6499a557b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_Flow_SignoffStatus"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e49e2-9f82-45bc-afd0-9267a6c88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efb5800-55b3-49b1-8deb-cdf767c9957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16a93b-a292-4c14-bc3a-1c6499a557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3c1f728-ac38-4dce-988a-1b2e71bf8faf}" ma:internalName="TaxCatchAll" ma:showField="CatchAllData" ma:web="7b16a93b-a292-4c14-bc3a-1c6499a557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8FFCC0-F060-4B10-B9FF-EB0DFCA61891}">
  <ds:schemaRefs>
    <ds:schemaRef ds:uri="7b16a93b-a292-4c14-bc3a-1c6499a557b0"/>
    <ds:schemaRef ds:uri="ea3e49e2-9f82-45bc-afd0-9267a6c88af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440C0F-D1C2-42EB-9F91-6819164ABE5C}">
  <ds:schemaRefs>
    <ds:schemaRef ds:uri="7b16a93b-a292-4c14-bc3a-1c6499a557b0"/>
    <ds:schemaRef ds:uri="ea3e49e2-9f82-45bc-afd0-9267a6c88a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12273D8-75AC-4C38-A2FC-665FC89F1B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29</Slides>
  <Notes>18</Notes>
  <HiddenSlides>0</HiddenSlide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1_Office Theme</vt:lpstr>
      <vt:lpstr>TRANSPORTATION PLANNING      FOR THE FUTURE OF              CENTRAL OHIO</vt:lpstr>
      <vt:lpstr>WHO IS MORPC?</vt:lpstr>
      <vt:lpstr>HOW MORPC WORKS</vt:lpstr>
      <vt:lpstr>Metropolitan Planning Organization (MPO)</vt:lpstr>
      <vt:lpstr>MPOs &amp; RTPOs State of Ohio</vt:lpstr>
      <vt:lpstr>RURAL TRANSPORTATION PLANNING AREA</vt:lpstr>
      <vt:lpstr>METROPOLITAN PLANNING AREA</vt:lpstr>
      <vt:lpstr>TRANSPORTATION PLANNING PROCESS</vt:lpstr>
      <vt:lpstr>PowerPoint Presentation</vt:lpstr>
      <vt:lpstr>REGIONAL GOALS</vt:lpstr>
      <vt:lpstr>INPUT</vt:lpstr>
      <vt:lpstr>FISCAL ANALYSIS – RESOURCES</vt:lpstr>
      <vt:lpstr>FISCAL ANALYSIS –  EXPENDITURES</vt:lpstr>
      <vt:lpstr>SYSTEM DEVELOPMENT</vt:lpstr>
      <vt:lpstr>PowerPoint Presentation</vt:lpstr>
      <vt:lpstr>TIP PROJECT MAP</vt:lpstr>
      <vt:lpstr>TIP CONTENTS</vt:lpstr>
      <vt:lpstr>TIP BY THE NUMBERS</vt:lpstr>
      <vt:lpstr>TIP BY THE NUMBERS</vt:lpstr>
      <vt:lpstr>MTP VS. TIP</vt:lpstr>
      <vt:lpstr>REVISING THE TIP</vt:lpstr>
      <vt:lpstr>PERFORMANCE MONITORING</vt:lpstr>
      <vt:lpstr>MORPC PERFORMANCE MONITORING</vt:lpstr>
      <vt:lpstr>PowerPoint Presentation</vt:lpstr>
      <vt:lpstr>PLANNING WORK PROGRAM</vt:lpstr>
      <vt:lpstr>PowerPoint Presentation</vt:lpstr>
      <vt:lpstr>Intermodal Transportation Authorization Bills</vt:lpstr>
      <vt:lpstr>The Infrastructure Investment and Jobs Act (IIJA)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Schumick</dc:creator>
  <cp:revision>1</cp:revision>
  <dcterms:created xsi:type="dcterms:W3CDTF">2020-01-31T14:10:14Z</dcterms:created>
  <dcterms:modified xsi:type="dcterms:W3CDTF">2024-01-29T22:50:36Z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0x010100257B8A6B576A064B9384F76F5F0BF61E</vt:lpwstr>
  </property>
  <property fmtid="{D5CDD505-2E9C-101B-9397-08002B2CF9AE}" pid="3" name="MediaServiceImageTags">
    <vt:lpwstr/>
  </property>
  <property fmtid="{D5CDD505-2E9C-101B-9397-08002B2CF9AE}" pid="4" name="Order">
    <vt:lpwstr>18200.0000000000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