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2BF"/>
    <a:srgbClr val="365173"/>
    <a:srgbClr val="33627B"/>
    <a:srgbClr val="0076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C905-EA76-40FC-802C-2117EDB1C107}" type="datetimeFigureOut">
              <a:rPr lang="en-US" smtClean="0"/>
              <a:t>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6F577-0D82-4F2E-9300-A1FA5A59DF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163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C905-EA76-40FC-802C-2117EDB1C107}" type="datetimeFigureOut">
              <a:rPr lang="en-US" smtClean="0"/>
              <a:t>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6F577-0D82-4F2E-9300-A1FA5A59DF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873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C905-EA76-40FC-802C-2117EDB1C107}" type="datetimeFigureOut">
              <a:rPr lang="en-US" smtClean="0"/>
              <a:t>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6F577-0D82-4F2E-9300-A1FA5A59DF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351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C905-EA76-40FC-802C-2117EDB1C107}" type="datetimeFigureOut">
              <a:rPr lang="en-US" smtClean="0"/>
              <a:t>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6F577-0D82-4F2E-9300-A1FA5A59DF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562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C905-EA76-40FC-802C-2117EDB1C107}" type="datetimeFigureOut">
              <a:rPr lang="en-US" smtClean="0"/>
              <a:t>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6F577-0D82-4F2E-9300-A1FA5A59DF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532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C905-EA76-40FC-802C-2117EDB1C107}" type="datetimeFigureOut">
              <a:rPr lang="en-US" smtClean="0"/>
              <a:t>2/3/2020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6F577-0D82-4F2E-9300-A1FA5A59DF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647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C905-EA76-40FC-802C-2117EDB1C107}" type="datetimeFigureOut">
              <a:rPr lang="en-US" smtClean="0"/>
              <a:t>2/3/2020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6F577-0D82-4F2E-9300-A1FA5A59DF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725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C905-EA76-40FC-802C-2117EDB1C107}" type="datetimeFigureOut">
              <a:rPr lang="en-US" smtClean="0"/>
              <a:t>2/3/2020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6F577-0D82-4F2E-9300-A1FA5A59DF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594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C905-EA76-40FC-802C-2117EDB1C107}" type="datetimeFigureOut">
              <a:rPr lang="en-US" smtClean="0"/>
              <a:t>2/3/2020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6F577-0D82-4F2E-9300-A1FA5A59DF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028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C905-EA76-40FC-802C-2117EDB1C107}" type="datetimeFigureOut">
              <a:rPr lang="en-US" smtClean="0"/>
              <a:t>2/3/2020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6F577-0D82-4F2E-9300-A1FA5A59DF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115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C905-EA76-40FC-802C-2117EDB1C107}" type="datetimeFigureOut">
              <a:rPr lang="en-US" smtClean="0"/>
              <a:t>2/3/2020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6F577-0D82-4F2E-9300-A1FA5A59DF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407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9C905-EA76-40FC-802C-2117EDB1C107}" type="datetimeFigureOut">
              <a:rPr lang="en-US" smtClean="0"/>
              <a:t>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6F577-0D82-4F2E-9300-A1FA5A59DF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306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/>
          <p:cNvGrpSpPr/>
          <p:nvPr/>
        </p:nvGrpSpPr>
        <p:grpSpPr>
          <a:xfrm>
            <a:off x="4441473" y="1653983"/>
            <a:ext cx="4231178" cy="936836"/>
            <a:chOff x="4305993" y="1512669"/>
            <a:chExt cx="4231178" cy="936836"/>
          </a:xfrm>
        </p:grpSpPr>
        <p:cxnSp>
          <p:nvCxnSpPr>
            <p:cNvPr id="33" name="Straight Connector 32"/>
            <p:cNvCxnSpPr/>
            <p:nvPr/>
          </p:nvCxnSpPr>
          <p:spPr>
            <a:xfrm>
              <a:off x="6421582" y="1512669"/>
              <a:ext cx="0" cy="465513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4305993" y="1978182"/>
              <a:ext cx="4231178" cy="0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>
              <a:off x="8537171" y="1969869"/>
              <a:ext cx="0" cy="479636"/>
            </a:xfrm>
            <a:prstGeom prst="straightConnector1">
              <a:avLst/>
            </a:prstGeom>
            <a:ln w="28575"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>
              <a:off x="4305993" y="1969869"/>
              <a:ext cx="0" cy="479636"/>
            </a:xfrm>
            <a:prstGeom prst="straightConnector1">
              <a:avLst/>
            </a:prstGeom>
            <a:ln w="28575"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 flipV="1">
            <a:off x="4441473" y="4488674"/>
            <a:ext cx="4231178" cy="936836"/>
            <a:chOff x="4305993" y="1512669"/>
            <a:chExt cx="4231178" cy="936836"/>
          </a:xfrm>
        </p:grpSpPr>
        <p:cxnSp>
          <p:nvCxnSpPr>
            <p:cNvPr id="42" name="Straight Connector 41"/>
            <p:cNvCxnSpPr/>
            <p:nvPr/>
          </p:nvCxnSpPr>
          <p:spPr>
            <a:xfrm>
              <a:off x="6421582" y="1512669"/>
              <a:ext cx="0" cy="465513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4305993" y="1978182"/>
              <a:ext cx="4231178" cy="0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>
              <a:off x="8537171" y="1969869"/>
              <a:ext cx="0" cy="479636"/>
            </a:xfrm>
            <a:prstGeom prst="straightConnector1">
              <a:avLst/>
            </a:prstGeom>
            <a:ln w="28575"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>
              <a:off x="4305993" y="1969869"/>
              <a:ext cx="0" cy="479636"/>
            </a:xfrm>
            <a:prstGeom prst="straightConnector1">
              <a:avLst/>
            </a:prstGeom>
            <a:ln w="28575"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Rectangle 3"/>
          <p:cNvSpPr/>
          <p:nvPr/>
        </p:nvSpPr>
        <p:spPr>
          <a:xfrm>
            <a:off x="3649287" y="540325"/>
            <a:ext cx="5744095" cy="1463040"/>
          </a:xfrm>
          <a:prstGeom prst="rect">
            <a:avLst/>
          </a:prstGeom>
          <a:solidFill>
            <a:srgbClr val="0076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85834" y="897607"/>
            <a:ext cx="36472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COMMISSION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69" y="218735"/>
            <a:ext cx="2874215" cy="99468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690254" y="2610029"/>
            <a:ext cx="4502727" cy="1878677"/>
          </a:xfrm>
          <a:prstGeom prst="rect">
            <a:avLst/>
          </a:prstGeom>
          <a:solidFill>
            <a:srgbClr val="3362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638358" y="2830405"/>
            <a:ext cx="391870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TRANSPORTATION POLICY COMMITTEE 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3914" y="2738672"/>
            <a:ext cx="812909" cy="81682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673927" y="3813887"/>
            <a:ext cx="3244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MPO TRANSPORTATION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489468" y="2610029"/>
            <a:ext cx="4502727" cy="1878678"/>
          </a:xfrm>
          <a:prstGeom prst="rect">
            <a:avLst/>
          </a:prstGeom>
          <a:solidFill>
            <a:srgbClr val="3362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809235" y="2673913"/>
            <a:ext cx="312835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REGIONAL COMMUNITY COLLABORATIVE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613761" y="3943443"/>
            <a:ext cx="3674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MORPC INITIATIVES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44072" y="2952518"/>
            <a:ext cx="1265163" cy="804421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4153724" y="5082111"/>
            <a:ext cx="4979324" cy="1404712"/>
          </a:xfrm>
          <a:prstGeom prst="rect">
            <a:avLst/>
          </a:prstGeom>
          <a:solidFill>
            <a:srgbClr val="00B2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848822" y="5135785"/>
            <a:ext cx="25251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CAC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485834" y="5780559"/>
            <a:ext cx="34158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 TRANSPORTATION PLANNING SPECIFIC TO MPO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04986" y="618280"/>
            <a:ext cx="1822032" cy="12665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77202" y="5284286"/>
            <a:ext cx="1080674" cy="992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579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19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Schumick</dc:creator>
  <cp:lastModifiedBy>Niel Jurist</cp:lastModifiedBy>
  <cp:revision>10</cp:revision>
  <dcterms:created xsi:type="dcterms:W3CDTF">2020-01-31T14:10:14Z</dcterms:created>
  <dcterms:modified xsi:type="dcterms:W3CDTF">2020-02-03T21:38:45Z</dcterms:modified>
</cp:coreProperties>
</file>