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8" r:id="rId4"/>
    <p:sldId id="260" r:id="rId5"/>
    <p:sldId id="262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337" autoAdjust="0"/>
  </p:normalViewPr>
  <p:slideViewPr>
    <p:cSldViewPr snapToGrid="0">
      <p:cViewPr varScale="1">
        <p:scale>
          <a:sx n="41" d="100"/>
          <a:sy n="41" d="100"/>
        </p:scale>
        <p:origin x="16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EED9-52B0-4B15-A844-627B4D2768F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CAEA9-47AC-49F2-974D-A8697CB29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3254-6D5A-4476-9BB6-6CA27FED3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0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/>
            <a:fld id="{AA763254-6D5A-4476-9BB6-6CA27FED39D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/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800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/>
            <a:fld id="{AA763254-6D5A-4476-9BB6-6CA27FED39D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56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/>
            <a:fld id="{AA763254-6D5A-4476-9BB6-6CA27FED39D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527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/>
            <a:fld id="{AA763254-6D5A-4476-9BB6-6CA27FED39D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012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Exploring role of Low Cost Air Quality Monitors to increase awareness and education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/>
            <a:fld id="{AA763254-6D5A-4476-9BB6-6CA27FED39D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479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3254-6D5A-4476-9BB6-6CA27FED3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4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-22440"/>
            <a:ext cx="11341172" cy="63794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5942" y="3832657"/>
            <a:ext cx="5525258" cy="174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baseline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767" y="5585767"/>
            <a:ext cx="3489485" cy="1056723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5942" y="5668363"/>
            <a:ext cx="7436436" cy="980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Sub-text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7066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Bottom Graphic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2192000" cy="565785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087407"/>
            <a:ext cx="6795931" cy="480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24660" y="218845"/>
            <a:ext cx="2554461" cy="773569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93591" y="1087407"/>
            <a:ext cx="4776716" cy="4802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593" y="365405"/>
            <a:ext cx="894217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4499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_Single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5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9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DFBB-CD15-4F0E-879F-56267563F4C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7451-50B6-4FA1-B58A-ED978C770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wmurdock@morpc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Quality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Community/Transportation Advisory Committees</a:t>
            </a:r>
          </a:p>
          <a:p>
            <a:r>
              <a:rPr lang="en-US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73863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67" y="2644727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Only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in Nation – Air Quality Attainment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28" y="2023735"/>
            <a:ext cx="7509754" cy="395881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2" descr="e5cf4006-18e3-4494-af42-5a2987d777d1@namprd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2" y="1077296"/>
            <a:ext cx="4649933" cy="348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5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 Quality Alert Subscribers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414" y="1938528"/>
            <a:ext cx="52116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AQA Subscribers</a:t>
            </a:r>
          </a:p>
          <a:p>
            <a:endParaRPr lang="en-US" sz="3600" dirty="0">
              <a:solidFill>
                <a:schemeClr val="bg2">
                  <a:lumMod val="5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2017 existing: 2,272</a:t>
            </a:r>
          </a:p>
          <a:p>
            <a:endParaRPr lang="en-US" sz="3600" dirty="0">
              <a:solidFill>
                <a:schemeClr val="bg2">
                  <a:lumMod val="5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2018-2019 added: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1,281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4" y="990516"/>
            <a:ext cx="3560666" cy="50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6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 Quality Alert Partnerships and Outreach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2" y="1995882"/>
            <a:ext cx="5628020" cy="36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14" y="1995882"/>
            <a:ext cx="4806500" cy="36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5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Low-Cost Air Quality Monitors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819" y="1251552"/>
            <a:ext cx="8498387" cy="46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43" y="864175"/>
            <a:ext cx="49272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46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Brooke White, PhD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67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Air Quality Specialist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Mid-Ohio Regional Planning Commission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59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9B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614.233.4168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bwhite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@morpc.org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111 Liberty Street, Suite 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Columbus, OH 43215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85" y="3373902"/>
            <a:ext cx="2097261" cy="6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95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RPC">
      <a:dk1>
        <a:srgbClr val="365072"/>
      </a:dk1>
      <a:lt1>
        <a:sysClr val="window" lastClr="FFFFFF"/>
      </a:lt1>
      <a:dk2>
        <a:srgbClr val="2A7F67"/>
      </a:dk2>
      <a:lt2>
        <a:srgbClr val="7F7F7F"/>
      </a:lt2>
      <a:accent1>
        <a:srgbClr val="34617A"/>
      </a:accent1>
      <a:accent2>
        <a:srgbClr val="0075BF"/>
      </a:accent2>
      <a:accent3>
        <a:srgbClr val="00B2BF"/>
      </a:accent3>
      <a:accent4>
        <a:srgbClr val="5AB65F"/>
      </a:accent4>
      <a:accent5>
        <a:srgbClr val="365072"/>
      </a:accent5>
      <a:accent6>
        <a:srgbClr val="2A7F67"/>
      </a:accent6>
      <a:hlink>
        <a:srgbClr val="0075BF"/>
      </a:hlink>
      <a:folHlink>
        <a:srgbClr val="5AB6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74</Words>
  <Application>Microsoft Office PowerPoint</Application>
  <PresentationFormat>Widescreen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Nova</vt:lpstr>
      <vt:lpstr>Calibri</vt:lpstr>
      <vt:lpstr>Calibri Light</vt:lpstr>
      <vt:lpstr>Office Theme</vt:lpstr>
      <vt:lpstr>Air Quality Update</vt:lpstr>
      <vt:lpstr>PowerPoint Presentation</vt:lpstr>
      <vt:lpstr>First in Nation – Air Quality Attainment</vt:lpstr>
      <vt:lpstr>Air Quality Alert Subscribers</vt:lpstr>
      <vt:lpstr>Air Quality Alert Partnerships and Outreach</vt:lpstr>
      <vt:lpstr>Low-Cost Air Quality Monitors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Update</dc:title>
  <dc:creator>Brooke White</dc:creator>
  <cp:lastModifiedBy>Marta Crispin-Rondon</cp:lastModifiedBy>
  <cp:revision>16</cp:revision>
  <dcterms:created xsi:type="dcterms:W3CDTF">2019-09-16T19:47:19Z</dcterms:created>
  <dcterms:modified xsi:type="dcterms:W3CDTF">2019-10-01T16:29:28Z</dcterms:modified>
</cp:coreProperties>
</file>