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6B0D7-EAAA-9CCF-0CFD-1905FFD87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EB115E-233F-8CB7-82A9-BA5C9B9F6C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C3CB3-D961-B665-6EA9-11B8060CC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B221-742D-421E-95A0-A159BBABE9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FDCB7-2B1D-F238-D9B5-506D46077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37E2A-76EA-0099-B6AC-2D292908A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AB04-7C75-4E57-900E-B8227CFC8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31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9471-2A89-E962-EA7E-FCC5E19F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136EC-B9FF-6A68-3708-7AD59D494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F3C7A-FA35-54CE-A73E-A1D77A6E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B221-742D-421E-95A0-A159BBABE9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3F92C-0522-AE96-0DB9-48881B517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A887A-A96D-B34F-CA4E-59C5B9075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AB04-7C75-4E57-900E-B8227CFC8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859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0D75A-E043-D979-4A32-775DEA99E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3ACDE-CD32-7165-1F30-5DDB11228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7D3BE-7F59-D360-D3FB-C00FDF2EB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B221-742D-421E-95A0-A159BBABE9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9F070-107A-49F8-3630-DBE81CE79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6E36C-6267-9370-7D98-D095456F3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AB04-7C75-4E57-900E-B8227CFC8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70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7DC52-D824-75B0-C9B6-A93AA209F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EBAEA-7996-B87E-0D5C-21BA611603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AD289-506F-2142-73BE-FCFB5EBA0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55DC42-4373-3CFE-2820-D5A7397B3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B221-742D-421E-95A0-A159BBABE9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B2069-4677-08BC-5596-F82A5B6D5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53E62A-7D10-BA2D-67C8-4CBDA1602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AB04-7C75-4E57-900E-B8227CFC8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11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5C0C4-7CFB-3152-F730-17D067507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89462B-C831-4A1C-A7AA-F7C1A1635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4B2D5A-48DE-09B2-BE71-1069822C0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A306E4-74CB-63CA-5A62-CF8F6CB5F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1CE935-49F5-69A1-5A2B-519D48A267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F225F0-C53A-7ED7-D6BF-5979C82F0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B221-742D-421E-95A0-A159BBABE9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FBB877-0281-2B49-B588-DEECD1ED9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BADABD-D536-D563-1E50-4F4385FA4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AB04-7C75-4E57-900E-B8227CFC8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0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51920-06D2-2284-AA44-6235EB531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0E7CBB-9E5B-62C5-DA37-3CD318BC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B221-742D-421E-95A0-A159BBABE9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E80832-2F85-1EF0-6E17-5E6205211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68517-3F0E-757D-FD6C-65EBDD248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AB04-7C75-4E57-900E-B8227CFC8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76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B0943B-D994-93E3-1E77-22377D550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B221-742D-421E-95A0-A159BBABE9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F0DAB6-99D9-8BDB-9393-F1CA0CFB7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46BD14-8106-FDCC-4052-0A98DFEDA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AB04-7C75-4E57-900E-B8227CFC8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70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424E8-BCEF-7E8E-05C6-E245410C8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A6153-FAF1-9288-CBB6-FA6403010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0983C-AD11-CBBF-4187-E73FD0857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FADB2D-4EA8-3B0F-F5F7-20D03B6A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B221-742D-421E-95A0-A159BBABE9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BECE3-6FB5-8613-3303-E30375AA7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255E9D-BFB8-E375-77B8-2BD46C8F7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AB04-7C75-4E57-900E-B8227CFC8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14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E75E8-82CA-F2C9-6181-1BA51FA0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2B93CF-126C-4EB2-CDDA-7886B647AF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4FB62-AE1C-3A4F-AB21-C1C614C43A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A5926A-0DF1-9B29-C726-031767C56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B221-742D-421E-95A0-A159BBABE9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9BF85-0CCD-6497-444A-04807BD88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A194A-A54D-D0D1-9485-CC174E03F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AB04-7C75-4E57-900E-B8227CFC8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51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1FB4F-B164-634E-DB45-AE5130BD3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E13B14-C355-5FE6-4682-1D3959520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0102E-E59E-6001-F38C-A77D352F4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B221-742D-421E-95A0-A159BBABE9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6555B-0B1A-70F1-D771-E521A06F1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62EA2-98DF-3BFB-759D-9A547636D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AB04-7C75-4E57-900E-B8227CFC8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27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FCBE27-ED32-0CB5-970A-B2491D5DF9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08F0C6-CF35-E95D-07CA-B4866AF33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ABF9C-EE96-C2DC-665C-CC6763432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B221-742D-421E-95A0-A159BBABE9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39DCA-B76C-FEDF-50D7-32B4713F2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FE81A-103E-3612-3315-6E22BE4ED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AB04-7C75-4E57-900E-B8227CFC8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60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32D603-CA7D-2959-3DDF-3BFA3E66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2931B-4CD1-6350-DF50-EE89DC1EF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4AC00-61ED-3B8C-F884-92A0E91C7B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8B221-742D-421E-95A0-A159BBABE9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47866-FCFB-7E16-961B-B6B537A9C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D0D0-3442-D716-6E5C-AA36767C3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6BAB04-7C75-4E57-900E-B8227CFC8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91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0E7B-4143-AFB4-73CA-D8AECABF45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F13F8-DAB6-F3BF-E585-E8F890016B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FD4AFD-C93D-65F1-915B-3DC6D7E86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2" y="0"/>
            <a:ext cx="12230102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8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e71b0d31-cc80-44f9-a998-fd29f5dc06ed" xsi:nil="true"/>
    <_ip_UnifiedCompliancePolicyProperties xmlns="http://schemas.microsoft.com/sharepoint/v3" xsi:nil="true"/>
    <Notes xmlns="3a017439-d5a3-4e0f-b15e-5f2550d3ff4b" xsi:nil="true"/>
    <lcf76f155ced4ddcb4097134ff3c332f xmlns="3a017439-d5a3-4e0f-b15e-5f2550d3ff4b">
      <Terms xmlns="http://schemas.microsoft.com/office/infopath/2007/PartnerControls"/>
    </lcf76f155ced4ddcb4097134ff3c332f>
    <AdditionalInformation xmlns="3a017439-d5a3-4e0f-b15e-5f2550d3ff4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5C4A768CE7C24CB567CB457BC33F36" ma:contentTypeVersion="20" ma:contentTypeDescription="Create a new document." ma:contentTypeScope="" ma:versionID="a7929b8a7efff49e045c16658d5f4d92">
  <xsd:schema xmlns:xsd="http://www.w3.org/2001/XMLSchema" xmlns:xs="http://www.w3.org/2001/XMLSchema" xmlns:p="http://schemas.microsoft.com/office/2006/metadata/properties" xmlns:ns1="http://schemas.microsoft.com/sharepoint/v3" xmlns:ns2="3a017439-d5a3-4e0f-b15e-5f2550d3ff4b" xmlns:ns3="e71b0d31-cc80-44f9-a998-fd29f5dc06ed" targetNamespace="http://schemas.microsoft.com/office/2006/metadata/properties" ma:root="true" ma:fieldsID="646fc2b33c9d985bff8d65f6084e02ed" ns1:_="" ns2:_="" ns3:_="">
    <xsd:import namespace="http://schemas.microsoft.com/sharepoint/v3"/>
    <xsd:import namespace="3a017439-d5a3-4e0f-b15e-5f2550d3ff4b"/>
    <xsd:import namespace="e71b0d31-cc80-44f9-a998-fd29f5dc06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Not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  <xsd:element ref="ns2:AdditionalInform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017439-d5a3-4e0f-b15e-5f2550d3ff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Notes" ma:index="13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efb5800-55b3-49b1-8deb-cdf767c99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dditionalInformation" ma:index="24" nillable="true" ma:displayName="Additional Information" ma:format="Dropdown" ma:internalName="AdditionalInformation">
      <xsd:simpleType>
        <xsd:restriction base="dms:Text">
          <xsd:maxLength value="255"/>
        </xsd:restriction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1b0d31-cc80-44f9-a998-fd29f5dc06e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f32baa9-09d0-4e6e-82a5-195415d94eee}" ma:internalName="TaxCatchAll" ma:showField="CatchAllData" ma:web="e71b0d31-cc80-44f9-a998-fd29f5dc06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FDCABC-315D-4240-8B99-94575D9928D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e71b0d31-cc80-44f9-a998-fd29f5dc06ed"/>
    <ds:schemaRef ds:uri="3a017439-d5a3-4e0f-b15e-5f2550d3ff4b"/>
  </ds:schemaRefs>
</ds:datastoreItem>
</file>

<file path=customXml/itemProps2.xml><?xml version="1.0" encoding="utf-8"?>
<ds:datastoreItem xmlns:ds="http://schemas.openxmlformats.org/officeDocument/2006/customXml" ds:itemID="{72D11CCB-4A85-4F3E-980B-11D2A5A455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CD06DD-F463-4AD9-95B8-63C03A4D54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a017439-d5a3-4e0f-b15e-5f2550d3ff4b"/>
    <ds:schemaRef ds:uri="e71b0d31-cc80-44f9-a998-fd29f5dc06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Devin Johnson</dc:creator>
  <cp:lastModifiedBy>Devin Johnson</cp:lastModifiedBy>
  <cp:revision>2</cp:revision>
  <dcterms:created xsi:type="dcterms:W3CDTF">2026-09-09T13:32:51Z</dcterms:created>
  <dcterms:modified xsi:type="dcterms:W3CDTF">2026-09-10T12:58:41Z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0x010100235C4A768CE7C24CB567CB457BC33F36</vt:lpwstr>
  </property>
</Properties>
</file>